
<file path=[Content_Types].xml><?xml version="1.0" encoding="utf-8"?>
<Types xmlns="http://schemas.openxmlformats.org/package/2006/content-types">
  <Default Extension="gif" ContentType="image/gif"/>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6" r:id="rId5"/>
    <p:sldMasterId id="2147483708" r:id="rId6"/>
  </p:sldMasterIdLst>
  <p:notesMasterIdLst>
    <p:notesMasterId r:id="rId29"/>
  </p:notesMasterIdLst>
  <p:handoutMasterIdLst>
    <p:handoutMasterId r:id="rId30"/>
  </p:handoutMasterIdLst>
  <p:sldIdLst>
    <p:sldId id="257" r:id="rId7"/>
    <p:sldId id="274" r:id="rId8"/>
    <p:sldId id="275" r:id="rId9"/>
    <p:sldId id="276" r:id="rId10"/>
    <p:sldId id="259" r:id="rId11"/>
    <p:sldId id="260" r:id="rId12"/>
    <p:sldId id="261" r:id="rId13"/>
    <p:sldId id="272" r:id="rId14"/>
    <p:sldId id="262" r:id="rId15"/>
    <p:sldId id="263" r:id="rId16"/>
    <p:sldId id="264" r:id="rId17"/>
    <p:sldId id="265" r:id="rId18"/>
    <p:sldId id="266" r:id="rId19"/>
    <p:sldId id="267" r:id="rId20"/>
    <p:sldId id="281" r:id="rId21"/>
    <p:sldId id="291" r:id="rId22"/>
    <p:sldId id="269" r:id="rId23"/>
    <p:sldId id="292" r:id="rId24"/>
    <p:sldId id="277" r:id="rId25"/>
    <p:sldId id="283" r:id="rId26"/>
    <p:sldId id="293" r:id="rId27"/>
    <p:sldId id="271" r:id="rId28"/>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Kim Neal" initials="KN"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33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59F7B30-A03E-43F6-B071-CF7B24654CEC}" v="23" dt="2020-07-03T16:00:32.99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470" autoAdjust="0"/>
    <p:restoredTop sz="95839" autoAdjust="0"/>
  </p:normalViewPr>
  <p:slideViewPr>
    <p:cSldViewPr>
      <p:cViewPr varScale="1">
        <p:scale>
          <a:sx n="72" d="100"/>
          <a:sy n="72" d="100"/>
        </p:scale>
        <p:origin x="1332" y="66"/>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theme" Target="theme/theme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microsoft.com/office/2016/11/relationships/changesInfo" Target="changesInfos/changesInfo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commentAuthors" Target="commentAuthor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handoutMaster" Target="handoutMasters/handoutMaster1.xml"/><Relationship Id="rId35"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esire Bennett" userId="c998cb0d86ff2524" providerId="LiveId" clId="{659F7B30-A03E-43F6-B071-CF7B24654CEC}"/>
    <pc:docChg chg="modSld">
      <pc:chgData name="Desire Bennett" userId="c998cb0d86ff2524" providerId="LiveId" clId="{659F7B30-A03E-43F6-B071-CF7B24654CEC}" dt="2020-07-03T16:00:32.994" v="22"/>
      <pc:docMkLst>
        <pc:docMk/>
      </pc:docMkLst>
      <pc:sldChg chg="addSp delSp modSp modAnim">
        <pc:chgData name="Desire Bennett" userId="c998cb0d86ff2524" providerId="LiveId" clId="{659F7B30-A03E-43F6-B071-CF7B24654CEC}" dt="2020-07-03T15:38:05.837" v="1"/>
        <pc:sldMkLst>
          <pc:docMk/>
          <pc:sldMk cId="3181399620" sldId="257"/>
        </pc:sldMkLst>
        <pc:picChg chg="del">
          <ac:chgData name="Desire Bennett" userId="c998cb0d86ff2524" providerId="LiveId" clId="{659F7B30-A03E-43F6-B071-CF7B24654CEC}" dt="2020-07-03T15:32:24.821" v="0"/>
          <ac:picMkLst>
            <pc:docMk/>
            <pc:sldMk cId="3181399620" sldId="257"/>
            <ac:picMk id="5" creationId="{AE2028E9-1AE6-4049-A364-119AAEDFC513}"/>
          </ac:picMkLst>
        </pc:picChg>
        <pc:picChg chg="add mod">
          <ac:chgData name="Desire Bennett" userId="c998cb0d86ff2524" providerId="LiveId" clId="{659F7B30-A03E-43F6-B071-CF7B24654CEC}" dt="2020-07-03T15:38:05.837" v="1"/>
          <ac:picMkLst>
            <pc:docMk/>
            <pc:sldMk cId="3181399620" sldId="257"/>
            <ac:picMk id="6" creationId="{C9083B41-E2FF-4C8D-9B64-873C20377C6E}"/>
          </ac:picMkLst>
        </pc:picChg>
      </pc:sldChg>
      <pc:sldChg chg="addSp delSp modSp modTransition modAnim">
        <pc:chgData name="Desire Bennett" userId="c998cb0d86ff2524" providerId="LiveId" clId="{659F7B30-A03E-43F6-B071-CF7B24654CEC}" dt="2020-07-03T15:44:30.350" v="6"/>
        <pc:sldMkLst>
          <pc:docMk/>
          <pc:sldMk cId="1095095398" sldId="259"/>
        </pc:sldMkLst>
        <pc:picChg chg="del">
          <ac:chgData name="Desire Bennett" userId="c998cb0d86ff2524" providerId="LiveId" clId="{659F7B30-A03E-43F6-B071-CF7B24654CEC}" dt="2020-07-03T15:32:24.821" v="0"/>
          <ac:picMkLst>
            <pc:docMk/>
            <pc:sldMk cId="1095095398" sldId="259"/>
            <ac:picMk id="4" creationId="{D464774D-0E55-4495-898D-A82DF51541DC}"/>
          </ac:picMkLst>
        </pc:picChg>
        <pc:picChg chg="add del mod">
          <ac:chgData name="Desire Bennett" userId="c998cb0d86ff2524" providerId="LiveId" clId="{659F7B30-A03E-43F6-B071-CF7B24654CEC}" dt="2020-07-03T15:43:24.254" v="5"/>
          <ac:picMkLst>
            <pc:docMk/>
            <pc:sldMk cId="1095095398" sldId="259"/>
            <ac:picMk id="5" creationId="{0DD58596-6CC0-4ECC-8CC3-ACF428172EA4}"/>
          </ac:picMkLst>
        </pc:picChg>
        <pc:picChg chg="add mod">
          <ac:chgData name="Desire Bennett" userId="c998cb0d86ff2524" providerId="LiveId" clId="{659F7B30-A03E-43F6-B071-CF7B24654CEC}" dt="2020-07-03T15:44:30.350" v="6"/>
          <ac:picMkLst>
            <pc:docMk/>
            <pc:sldMk cId="1095095398" sldId="259"/>
            <ac:picMk id="9" creationId="{B9C43D2A-2382-4F6C-82E1-DDF19BBE0761}"/>
          </ac:picMkLst>
        </pc:picChg>
      </pc:sldChg>
      <pc:sldChg chg="addSp delSp modSp modTransition modAnim">
        <pc:chgData name="Desire Bennett" userId="c998cb0d86ff2524" providerId="LiveId" clId="{659F7B30-A03E-43F6-B071-CF7B24654CEC}" dt="2020-07-03T15:48:15.750" v="10"/>
        <pc:sldMkLst>
          <pc:docMk/>
          <pc:sldMk cId="1550477185" sldId="260"/>
        </pc:sldMkLst>
        <pc:picChg chg="del">
          <ac:chgData name="Desire Bennett" userId="c998cb0d86ff2524" providerId="LiveId" clId="{659F7B30-A03E-43F6-B071-CF7B24654CEC}" dt="2020-07-03T15:32:24.821" v="0"/>
          <ac:picMkLst>
            <pc:docMk/>
            <pc:sldMk cId="1550477185" sldId="260"/>
            <ac:picMk id="4" creationId="{6A603676-6DB5-4CB4-8C7B-C943683373ED}"/>
          </ac:picMkLst>
        </pc:picChg>
        <pc:picChg chg="add del mod">
          <ac:chgData name="Desire Bennett" userId="c998cb0d86ff2524" providerId="LiveId" clId="{659F7B30-A03E-43F6-B071-CF7B24654CEC}" dt="2020-07-03T15:45:25.387" v="7"/>
          <ac:picMkLst>
            <pc:docMk/>
            <pc:sldMk cId="1550477185" sldId="260"/>
            <ac:picMk id="8" creationId="{1A66FB9C-8068-468F-B23D-774A803AFBD2}"/>
          </ac:picMkLst>
        </pc:picChg>
        <pc:picChg chg="add del mod">
          <ac:chgData name="Desire Bennett" userId="c998cb0d86ff2524" providerId="LiveId" clId="{659F7B30-A03E-43F6-B071-CF7B24654CEC}" dt="2020-07-03T15:46:23.406" v="9"/>
          <ac:picMkLst>
            <pc:docMk/>
            <pc:sldMk cId="1550477185" sldId="260"/>
            <ac:picMk id="9" creationId="{03E1DF65-B086-4D93-92DD-D8576D19AEC5}"/>
          </ac:picMkLst>
        </pc:picChg>
        <pc:picChg chg="add mod">
          <ac:chgData name="Desire Bennett" userId="c998cb0d86ff2524" providerId="LiveId" clId="{659F7B30-A03E-43F6-B071-CF7B24654CEC}" dt="2020-07-03T15:48:15.750" v="10"/>
          <ac:picMkLst>
            <pc:docMk/>
            <pc:sldMk cId="1550477185" sldId="260"/>
            <ac:picMk id="11" creationId="{09B4D517-BF05-4491-84AB-429849258AB4}"/>
          </ac:picMkLst>
        </pc:picChg>
      </pc:sldChg>
      <pc:sldChg chg="addSp delSp modSp modAnim">
        <pc:chgData name="Desire Bennett" userId="c998cb0d86ff2524" providerId="LiveId" clId="{659F7B30-A03E-43F6-B071-CF7B24654CEC}" dt="2020-07-03T15:48:15.750" v="10"/>
        <pc:sldMkLst>
          <pc:docMk/>
          <pc:sldMk cId="596149063" sldId="261"/>
        </pc:sldMkLst>
        <pc:picChg chg="del">
          <ac:chgData name="Desire Bennett" userId="c998cb0d86ff2524" providerId="LiveId" clId="{659F7B30-A03E-43F6-B071-CF7B24654CEC}" dt="2020-07-03T15:32:24.821" v="0"/>
          <ac:picMkLst>
            <pc:docMk/>
            <pc:sldMk cId="596149063" sldId="261"/>
            <ac:picMk id="4" creationId="{C3E0E149-FE96-42D5-ABCA-716EF1914E0E}"/>
          </ac:picMkLst>
        </pc:picChg>
        <pc:picChg chg="add mod">
          <ac:chgData name="Desire Bennett" userId="c998cb0d86ff2524" providerId="LiveId" clId="{659F7B30-A03E-43F6-B071-CF7B24654CEC}" dt="2020-07-03T15:48:15.750" v="10"/>
          <ac:picMkLst>
            <pc:docMk/>
            <pc:sldMk cId="596149063" sldId="261"/>
            <ac:picMk id="5" creationId="{BBF1B351-819C-4ED0-AAF1-71FEE18A0578}"/>
          </ac:picMkLst>
        </pc:picChg>
      </pc:sldChg>
      <pc:sldChg chg="addSp delSp modSp modTransition modAnim">
        <pc:chgData name="Desire Bennett" userId="c998cb0d86ff2524" providerId="LiveId" clId="{659F7B30-A03E-43F6-B071-CF7B24654CEC}" dt="2020-07-03T15:53:51.725" v="16"/>
        <pc:sldMkLst>
          <pc:docMk/>
          <pc:sldMk cId="1587604532" sldId="262"/>
        </pc:sldMkLst>
        <pc:picChg chg="del">
          <ac:chgData name="Desire Bennett" userId="c998cb0d86ff2524" providerId="LiveId" clId="{659F7B30-A03E-43F6-B071-CF7B24654CEC}" dt="2020-07-03T15:32:24.821" v="0"/>
          <ac:picMkLst>
            <pc:docMk/>
            <pc:sldMk cId="1587604532" sldId="262"/>
            <ac:picMk id="4" creationId="{C8EC2099-A3AB-44DB-8C41-4CCEED31A249}"/>
          </ac:picMkLst>
        </pc:picChg>
        <pc:picChg chg="add del mod">
          <ac:chgData name="Desire Bennett" userId="c998cb0d86ff2524" providerId="LiveId" clId="{659F7B30-A03E-43F6-B071-CF7B24654CEC}" dt="2020-07-03T15:49:11.817" v="13"/>
          <ac:picMkLst>
            <pc:docMk/>
            <pc:sldMk cId="1587604532" sldId="262"/>
            <ac:picMk id="5" creationId="{7A699A01-5AE4-45E9-8E50-6D9DB6DFBB89}"/>
          </ac:picMkLst>
        </pc:picChg>
        <pc:picChg chg="add del mod">
          <ac:chgData name="Desire Bennett" userId="c998cb0d86ff2524" providerId="LiveId" clId="{659F7B30-A03E-43F6-B071-CF7B24654CEC}" dt="2020-07-03T15:50:43.719" v="15"/>
          <ac:picMkLst>
            <pc:docMk/>
            <pc:sldMk cId="1587604532" sldId="262"/>
            <ac:picMk id="6" creationId="{77BF0DCE-6BD7-45DF-A1DC-10F43E270B8F}"/>
          </ac:picMkLst>
        </pc:picChg>
        <pc:picChg chg="add mod">
          <ac:chgData name="Desire Bennett" userId="c998cb0d86ff2524" providerId="LiveId" clId="{659F7B30-A03E-43F6-B071-CF7B24654CEC}" dt="2020-07-03T15:53:51.725" v="16"/>
          <ac:picMkLst>
            <pc:docMk/>
            <pc:sldMk cId="1587604532" sldId="262"/>
            <ac:picMk id="8" creationId="{1128C2ED-9262-4BE9-B04C-F80AEC8D8EB9}"/>
          </ac:picMkLst>
        </pc:picChg>
      </pc:sldChg>
      <pc:sldChg chg="addSp delSp modSp modAnim">
        <pc:chgData name="Desire Bennett" userId="c998cb0d86ff2524" providerId="LiveId" clId="{659F7B30-A03E-43F6-B071-CF7B24654CEC}" dt="2020-07-03T15:53:51.725" v="16"/>
        <pc:sldMkLst>
          <pc:docMk/>
          <pc:sldMk cId="597931659" sldId="263"/>
        </pc:sldMkLst>
        <pc:picChg chg="del">
          <ac:chgData name="Desire Bennett" userId="c998cb0d86ff2524" providerId="LiveId" clId="{659F7B30-A03E-43F6-B071-CF7B24654CEC}" dt="2020-07-03T15:32:24.821" v="0"/>
          <ac:picMkLst>
            <pc:docMk/>
            <pc:sldMk cId="597931659" sldId="263"/>
            <ac:picMk id="4" creationId="{9E0559F7-D50A-46BE-953A-960F847CDEF7}"/>
          </ac:picMkLst>
        </pc:picChg>
        <pc:picChg chg="add mod">
          <ac:chgData name="Desire Bennett" userId="c998cb0d86ff2524" providerId="LiveId" clId="{659F7B30-A03E-43F6-B071-CF7B24654CEC}" dt="2020-07-03T15:53:51.725" v="16"/>
          <ac:picMkLst>
            <pc:docMk/>
            <pc:sldMk cId="597931659" sldId="263"/>
            <ac:picMk id="5" creationId="{344820BF-7B93-4D1B-96C9-68BFDE69F760}"/>
          </ac:picMkLst>
        </pc:picChg>
      </pc:sldChg>
      <pc:sldChg chg="addSp delSp modSp modAnim">
        <pc:chgData name="Desire Bennett" userId="c998cb0d86ff2524" providerId="LiveId" clId="{659F7B30-A03E-43F6-B071-CF7B24654CEC}" dt="2020-07-03T15:53:51.725" v="16"/>
        <pc:sldMkLst>
          <pc:docMk/>
          <pc:sldMk cId="4007685538" sldId="264"/>
        </pc:sldMkLst>
        <pc:picChg chg="del">
          <ac:chgData name="Desire Bennett" userId="c998cb0d86ff2524" providerId="LiveId" clId="{659F7B30-A03E-43F6-B071-CF7B24654CEC}" dt="2020-07-03T15:32:24.821" v="0"/>
          <ac:picMkLst>
            <pc:docMk/>
            <pc:sldMk cId="4007685538" sldId="264"/>
            <ac:picMk id="4" creationId="{518842FF-F4D8-43FF-BD07-035ADA43569A}"/>
          </ac:picMkLst>
        </pc:picChg>
        <pc:picChg chg="add mod">
          <ac:chgData name="Desire Bennett" userId="c998cb0d86ff2524" providerId="LiveId" clId="{659F7B30-A03E-43F6-B071-CF7B24654CEC}" dt="2020-07-03T15:53:51.725" v="16"/>
          <ac:picMkLst>
            <pc:docMk/>
            <pc:sldMk cId="4007685538" sldId="264"/>
            <ac:picMk id="7" creationId="{E4DE8CEC-4B5D-4E44-8A88-6F21DF3AFB45}"/>
          </ac:picMkLst>
        </pc:picChg>
      </pc:sldChg>
      <pc:sldChg chg="addSp delSp modSp modAnim">
        <pc:chgData name="Desire Bennett" userId="c998cb0d86ff2524" providerId="LiveId" clId="{659F7B30-A03E-43F6-B071-CF7B24654CEC}" dt="2020-07-03T15:53:51.725" v="16"/>
        <pc:sldMkLst>
          <pc:docMk/>
          <pc:sldMk cId="74169794" sldId="265"/>
        </pc:sldMkLst>
        <pc:picChg chg="del">
          <ac:chgData name="Desire Bennett" userId="c998cb0d86ff2524" providerId="LiveId" clId="{659F7B30-A03E-43F6-B071-CF7B24654CEC}" dt="2020-07-03T15:32:24.821" v="0"/>
          <ac:picMkLst>
            <pc:docMk/>
            <pc:sldMk cId="74169794" sldId="265"/>
            <ac:picMk id="6" creationId="{B36619A2-DA21-42B6-8169-E23324209F84}"/>
          </ac:picMkLst>
        </pc:picChg>
        <pc:picChg chg="add mod">
          <ac:chgData name="Desire Bennett" userId="c998cb0d86ff2524" providerId="LiveId" clId="{659F7B30-A03E-43F6-B071-CF7B24654CEC}" dt="2020-07-03T15:53:51.725" v="16"/>
          <ac:picMkLst>
            <pc:docMk/>
            <pc:sldMk cId="74169794" sldId="265"/>
            <ac:picMk id="8" creationId="{2BEF821E-69DA-4F58-ABC3-E71815E6601F}"/>
          </ac:picMkLst>
        </pc:picChg>
      </pc:sldChg>
      <pc:sldChg chg="addSp delSp modSp modAnim">
        <pc:chgData name="Desire Bennett" userId="c998cb0d86ff2524" providerId="LiveId" clId="{659F7B30-A03E-43F6-B071-CF7B24654CEC}" dt="2020-07-03T15:53:51.725" v="16"/>
        <pc:sldMkLst>
          <pc:docMk/>
          <pc:sldMk cId="2584235665" sldId="266"/>
        </pc:sldMkLst>
        <pc:picChg chg="del">
          <ac:chgData name="Desire Bennett" userId="c998cb0d86ff2524" providerId="LiveId" clId="{659F7B30-A03E-43F6-B071-CF7B24654CEC}" dt="2020-07-03T15:32:24.821" v="0"/>
          <ac:picMkLst>
            <pc:docMk/>
            <pc:sldMk cId="2584235665" sldId="266"/>
            <ac:picMk id="4" creationId="{3EFA88B6-DBDC-4209-A12E-47E85A5519BD}"/>
          </ac:picMkLst>
        </pc:picChg>
        <pc:picChg chg="add mod">
          <ac:chgData name="Desire Bennett" userId="c998cb0d86ff2524" providerId="LiveId" clId="{659F7B30-A03E-43F6-B071-CF7B24654CEC}" dt="2020-07-03T15:53:51.725" v="16"/>
          <ac:picMkLst>
            <pc:docMk/>
            <pc:sldMk cId="2584235665" sldId="266"/>
            <ac:picMk id="5" creationId="{FADC41BE-E375-4836-92F8-0F073A59B123}"/>
          </ac:picMkLst>
        </pc:picChg>
      </pc:sldChg>
      <pc:sldChg chg="addSp delSp modSp modTransition modAnim">
        <pc:chgData name="Desire Bennett" userId="c998cb0d86ff2524" providerId="LiveId" clId="{659F7B30-A03E-43F6-B071-CF7B24654CEC}" dt="2020-07-03T15:55:11.951" v="18"/>
        <pc:sldMkLst>
          <pc:docMk/>
          <pc:sldMk cId="2906082561" sldId="267"/>
        </pc:sldMkLst>
        <pc:picChg chg="del">
          <ac:chgData name="Desire Bennett" userId="c998cb0d86ff2524" providerId="LiveId" clId="{659F7B30-A03E-43F6-B071-CF7B24654CEC}" dt="2020-07-03T15:32:24.821" v="0"/>
          <ac:picMkLst>
            <pc:docMk/>
            <pc:sldMk cId="2906082561" sldId="267"/>
            <ac:picMk id="4" creationId="{C59F5930-6CAC-4416-A151-76856B9D52C5}"/>
          </ac:picMkLst>
        </pc:picChg>
        <pc:picChg chg="add del mod">
          <ac:chgData name="Desire Bennett" userId="c998cb0d86ff2524" providerId="LiveId" clId="{659F7B30-A03E-43F6-B071-CF7B24654CEC}" dt="2020-07-03T15:53:58.109" v="17"/>
          <ac:picMkLst>
            <pc:docMk/>
            <pc:sldMk cId="2906082561" sldId="267"/>
            <ac:picMk id="5" creationId="{D838E374-47A9-44E2-A4B6-E420D0C410C8}"/>
          </ac:picMkLst>
        </pc:picChg>
        <pc:picChg chg="add mod">
          <ac:chgData name="Desire Bennett" userId="c998cb0d86ff2524" providerId="LiveId" clId="{659F7B30-A03E-43F6-B071-CF7B24654CEC}" dt="2020-07-03T15:55:11.951" v="18"/>
          <ac:picMkLst>
            <pc:docMk/>
            <pc:sldMk cId="2906082561" sldId="267"/>
            <ac:picMk id="9" creationId="{EA48BFEF-C142-4FE2-ABD0-A82EADBDB4D8}"/>
          </ac:picMkLst>
        </pc:picChg>
      </pc:sldChg>
      <pc:sldChg chg="addSp delSp modSp modAnim">
        <pc:chgData name="Desire Bennett" userId="c998cb0d86ff2524" providerId="LiveId" clId="{659F7B30-A03E-43F6-B071-CF7B24654CEC}" dt="2020-07-03T15:58:17.524" v="20"/>
        <pc:sldMkLst>
          <pc:docMk/>
          <pc:sldMk cId="1626770065" sldId="269"/>
        </pc:sldMkLst>
        <pc:picChg chg="del">
          <ac:chgData name="Desire Bennett" userId="c998cb0d86ff2524" providerId="LiveId" clId="{659F7B30-A03E-43F6-B071-CF7B24654CEC}" dt="2020-07-03T15:32:24.821" v="0"/>
          <ac:picMkLst>
            <pc:docMk/>
            <pc:sldMk cId="1626770065" sldId="269"/>
            <ac:picMk id="4" creationId="{F7BC92BB-03BF-49AB-BDD3-0E853B4E0DE2}"/>
          </ac:picMkLst>
        </pc:picChg>
        <pc:picChg chg="add mod">
          <ac:chgData name="Desire Bennett" userId="c998cb0d86ff2524" providerId="LiveId" clId="{659F7B30-A03E-43F6-B071-CF7B24654CEC}" dt="2020-07-03T15:58:17.524" v="20"/>
          <ac:picMkLst>
            <pc:docMk/>
            <pc:sldMk cId="1626770065" sldId="269"/>
            <ac:picMk id="5" creationId="{497E4731-F101-4BEE-8B9B-0C1FD919D682}"/>
          </ac:picMkLst>
        </pc:picChg>
      </pc:sldChg>
      <pc:sldChg chg="addSp delSp modSp modAnim">
        <pc:chgData name="Desire Bennett" userId="c998cb0d86ff2524" providerId="LiveId" clId="{659F7B30-A03E-43F6-B071-CF7B24654CEC}" dt="2020-07-03T16:00:32.994" v="22"/>
        <pc:sldMkLst>
          <pc:docMk/>
          <pc:sldMk cId="164800442" sldId="271"/>
        </pc:sldMkLst>
        <pc:picChg chg="del">
          <ac:chgData name="Desire Bennett" userId="c998cb0d86ff2524" providerId="LiveId" clId="{659F7B30-A03E-43F6-B071-CF7B24654CEC}" dt="2020-07-03T15:32:24.821" v="0"/>
          <ac:picMkLst>
            <pc:docMk/>
            <pc:sldMk cId="164800442" sldId="271"/>
            <ac:picMk id="4" creationId="{4DE84FFE-5D19-4230-A67A-4FA297C829D5}"/>
          </ac:picMkLst>
        </pc:picChg>
        <pc:picChg chg="add mod">
          <ac:chgData name="Desire Bennett" userId="c998cb0d86ff2524" providerId="LiveId" clId="{659F7B30-A03E-43F6-B071-CF7B24654CEC}" dt="2020-07-03T16:00:32.994" v="22"/>
          <ac:picMkLst>
            <pc:docMk/>
            <pc:sldMk cId="164800442" sldId="271"/>
            <ac:picMk id="5" creationId="{4300CE20-7A51-4A9B-BA58-9589A42EC3AE}"/>
          </ac:picMkLst>
        </pc:picChg>
      </pc:sldChg>
      <pc:sldChg chg="addSp delSp modSp modTransition modAnim">
        <pc:chgData name="Desire Bennett" userId="c998cb0d86ff2524" providerId="LiveId" clId="{659F7B30-A03E-43F6-B071-CF7B24654CEC}" dt="2020-07-03T15:49:06.744" v="12"/>
        <pc:sldMkLst>
          <pc:docMk/>
          <pc:sldMk cId="3449876995" sldId="272"/>
        </pc:sldMkLst>
        <pc:picChg chg="del">
          <ac:chgData name="Desire Bennett" userId="c998cb0d86ff2524" providerId="LiveId" clId="{659F7B30-A03E-43F6-B071-CF7B24654CEC}" dt="2020-07-03T15:32:24.821" v="0"/>
          <ac:picMkLst>
            <pc:docMk/>
            <pc:sldMk cId="3449876995" sldId="272"/>
            <ac:picMk id="5" creationId="{51F0F4E5-467A-4297-9D92-6D1A593346F2}"/>
          </ac:picMkLst>
        </pc:picChg>
        <pc:picChg chg="add del mod">
          <ac:chgData name="Desire Bennett" userId="c998cb0d86ff2524" providerId="LiveId" clId="{659F7B30-A03E-43F6-B071-CF7B24654CEC}" dt="2020-07-03T15:48:20.399" v="11"/>
          <ac:picMkLst>
            <pc:docMk/>
            <pc:sldMk cId="3449876995" sldId="272"/>
            <ac:picMk id="9" creationId="{D7025840-7D88-411F-B803-8919BD6BAD69}"/>
          </ac:picMkLst>
        </pc:picChg>
        <pc:picChg chg="add mod">
          <ac:chgData name="Desire Bennett" userId="c998cb0d86ff2524" providerId="LiveId" clId="{659F7B30-A03E-43F6-B071-CF7B24654CEC}" dt="2020-07-03T15:49:06.744" v="12"/>
          <ac:picMkLst>
            <pc:docMk/>
            <pc:sldMk cId="3449876995" sldId="272"/>
            <ac:picMk id="10" creationId="{657C68E5-0246-468C-B93F-520094453122}"/>
          </ac:picMkLst>
        </pc:picChg>
      </pc:sldChg>
      <pc:sldChg chg="addSp delSp modSp modAnim">
        <pc:chgData name="Desire Bennett" userId="c998cb0d86ff2524" providerId="LiveId" clId="{659F7B30-A03E-43F6-B071-CF7B24654CEC}" dt="2020-07-03T15:38:05.837" v="1"/>
        <pc:sldMkLst>
          <pc:docMk/>
          <pc:sldMk cId="1454619188" sldId="274"/>
        </pc:sldMkLst>
        <pc:picChg chg="del">
          <ac:chgData name="Desire Bennett" userId="c998cb0d86ff2524" providerId="LiveId" clId="{659F7B30-A03E-43F6-B071-CF7B24654CEC}" dt="2020-07-03T15:32:24.821" v="0"/>
          <ac:picMkLst>
            <pc:docMk/>
            <pc:sldMk cId="1454619188" sldId="274"/>
            <ac:picMk id="7" creationId="{9FF15046-3E09-4603-999A-9C5EC41F3ACC}"/>
          </ac:picMkLst>
        </pc:picChg>
        <pc:picChg chg="add mod">
          <ac:chgData name="Desire Bennett" userId="c998cb0d86ff2524" providerId="LiveId" clId="{659F7B30-A03E-43F6-B071-CF7B24654CEC}" dt="2020-07-03T15:38:05.837" v="1"/>
          <ac:picMkLst>
            <pc:docMk/>
            <pc:sldMk cId="1454619188" sldId="274"/>
            <ac:picMk id="8" creationId="{D10DA8BD-559A-4FF9-A66E-0462EBC8D006}"/>
          </ac:picMkLst>
        </pc:picChg>
      </pc:sldChg>
      <pc:sldChg chg="addSp delSp modSp modAnim">
        <pc:chgData name="Desire Bennett" userId="c998cb0d86ff2524" providerId="LiveId" clId="{659F7B30-A03E-43F6-B071-CF7B24654CEC}" dt="2020-07-03T15:40:04.411" v="2"/>
        <pc:sldMkLst>
          <pc:docMk/>
          <pc:sldMk cId="858380011" sldId="275"/>
        </pc:sldMkLst>
        <pc:picChg chg="del">
          <ac:chgData name="Desire Bennett" userId="c998cb0d86ff2524" providerId="LiveId" clId="{659F7B30-A03E-43F6-B071-CF7B24654CEC}" dt="2020-07-03T15:32:24.821" v="0"/>
          <ac:picMkLst>
            <pc:docMk/>
            <pc:sldMk cId="858380011" sldId="275"/>
            <ac:picMk id="5" creationId="{96890EFD-010E-458A-BC92-76CE491E86DC}"/>
          </ac:picMkLst>
        </pc:picChg>
        <pc:picChg chg="add mod">
          <ac:chgData name="Desire Bennett" userId="c998cb0d86ff2524" providerId="LiveId" clId="{659F7B30-A03E-43F6-B071-CF7B24654CEC}" dt="2020-07-03T15:40:04.411" v="2"/>
          <ac:picMkLst>
            <pc:docMk/>
            <pc:sldMk cId="858380011" sldId="275"/>
            <ac:picMk id="8" creationId="{A2FC7F19-6E84-450D-8F46-F710DA84A625}"/>
          </ac:picMkLst>
        </pc:picChg>
      </pc:sldChg>
      <pc:sldChg chg="addSp delSp modSp modAnim">
        <pc:chgData name="Desire Bennett" userId="c998cb0d86ff2524" providerId="LiveId" clId="{659F7B30-A03E-43F6-B071-CF7B24654CEC}" dt="2020-07-03T15:41:53.367" v="3"/>
        <pc:sldMkLst>
          <pc:docMk/>
          <pc:sldMk cId="2121357358" sldId="276"/>
        </pc:sldMkLst>
        <pc:picChg chg="del">
          <ac:chgData name="Desire Bennett" userId="c998cb0d86ff2524" providerId="LiveId" clId="{659F7B30-A03E-43F6-B071-CF7B24654CEC}" dt="2020-07-03T15:32:24.821" v="0"/>
          <ac:picMkLst>
            <pc:docMk/>
            <pc:sldMk cId="2121357358" sldId="276"/>
            <ac:picMk id="5" creationId="{C48618B8-3707-4478-8673-2E99D1926A6F}"/>
          </ac:picMkLst>
        </pc:picChg>
        <pc:picChg chg="add mod">
          <ac:chgData name="Desire Bennett" userId="c998cb0d86ff2524" providerId="LiveId" clId="{659F7B30-A03E-43F6-B071-CF7B24654CEC}" dt="2020-07-03T15:41:53.367" v="3"/>
          <ac:picMkLst>
            <pc:docMk/>
            <pc:sldMk cId="2121357358" sldId="276"/>
            <ac:picMk id="9" creationId="{C2ACFD46-9B71-47BA-A45E-EE7A06F19CD9}"/>
          </ac:picMkLst>
        </pc:picChg>
      </pc:sldChg>
      <pc:sldChg chg="addSp delSp modSp modTransition modAnim">
        <pc:chgData name="Desire Bennett" userId="c998cb0d86ff2524" providerId="LiveId" clId="{659F7B30-A03E-43F6-B071-CF7B24654CEC}" dt="2020-07-03T16:00:32.994" v="22"/>
        <pc:sldMkLst>
          <pc:docMk/>
          <pc:sldMk cId="1144012662" sldId="277"/>
        </pc:sldMkLst>
        <pc:picChg chg="del">
          <ac:chgData name="Desire Bennett" userId="c998cb0d86ff2524" providerId="LiveId" clId="{659F7B30-A03E-43F6-B071-CF7B24654CEC}" dt="2020-07-03T15:32:24.821" v="0"/>
          <ac:picMkLst>
            <pc:docMk/>
            <pc:sldMk cId="1144012662" sldId="277"/>
            <ac:picMk id="5" creationId="{46EFAEC8-F334-4B5D-A330-9488BEA829CD}"/>
          </ac:picMkLst>
        </pc:picChg>
        <pc:picChg chg="add del mod">
          <ac:chgData name="Desire Bennett" userId="c998cb0d86ff2524" providerId="LiveId" clId="{659F7B30-A03E-43F6-B071-CF7B24654CEC}" dt="2020-07-03T15:58:25.358" v="21"/>
          <ac:picMkLst>
            <pc:docMk/>
            <pc:sldMk cId="1144012662" sldId="277"/>
            <ac:picMk id="7" creationId="{78B92A68-993A-4873-AF34-A2892DD2307F}"/>
          </ac:picMkLst>
        </pc:picChg>
        <pc:picChg chg="add mod">
          <ac:chgData name="Desire Bennett" userId="c998cb0d86ff2524" providerId="LiveId" clId="{659F7B30-A03E-43F6-B071-CF7B24654CEC}" dt="2020-07-03T16:00:32.994" v="22"/>
          <ac:picMkLst>
            <pc:docMk/>
            <pc:sldMk cId="1144012662" sldId="277"/>
            <ac:picMk id="8" creationId="{DB2C849F-9107-482C-A808-1018C2BE618D}"/>
          </ac:picMkLst>
        </pc:picChg>
      </pc:sldChg>
      <pc:sldChg chg="addSp delSp modSp modTransition modAnim">
        <pc:chgData name="Desire Bennett" userId="c998cb0d86ff2524" providerId="LiveId" clId="{659F7B30-A03E-43F6-B071-CF7B24654CEC}" dt="2020-07-03T15:58:17.524" v="20"/>
        <pc:sldMkLst>
          <pc:docMk/>
          <pc:sldMk cId="2082161705" sldId="281"/>
        </pc:sldMkLst>
        <pc:picChg chg="del">
          <ac:chgData name="Desire Bennett" userId="c998cb0d86ff2524" providerId="LiveId" clId="{659F7B30-A03E-43F6-B071-CF7B24654CEC}" dt="2020-07-03T15:32:24.821" v="0"/>
          <ac:picMkLst>
            <pc:docMk/>
            <pc:sldMk cId="2082161705" sldId="281"/>
            <ac:picMk id="5" creationId="{3BC846B6-71D6-4E84-84D8-F09E096D8330}"/>
          </ac:picMkLst>
        </pc:picChg>
        <pc:picChg chg="add del mod">
          <ac:chgData name="Desire Bennett" userId="c998cb0d86ff2524" providerId="LiveId" clId="{659F7B30-A03E-43F6-B071-CF7B24654CEC}" dt="2020-07-03T15:55:15.437" v="19"/>
          <ac:picMkLst>
            <pc:docMk/>
            <pc:sldMk cId="2082161705" sldId="281"/>
            <ac:picMk id="7" creationId="{AF5A537A-96BC-4E49-BD1C-FADB0000C64D}"/>
          </ac:picMkLst>
        </pc:picChg>
        <pc:picChg chg="add mod">
          <ac:chgData name="Desire Bennett" userId="c998cb0d86ff2524" providerId="LiveId" clId="{659F7B30-A03E-43F6-B071-CF7B24654CEC}" dt="2020-07-03T15:58:17.524" v="20"/>
          <ac:picMkLst>
            <pc:docMk/>
            <pc:sldMk cId="2082161705" sldId="281"/>
            <ac:picMk id="10" creationId="{2C628D3C-63D6-487D-8ADA-C093B49FE95D}"/>
          </ac:picMkLst>
        </pc:picChg>
      </pc:sldChg>
      <pc:sldChg chg="addSp delSp modSp modAnim">
        <pc:chgData name="Desire Bennett" userId="c998cb0d86ff2524" providerId="LiveId" clId="{659F7B30-A03E-43F6-B071-CF7B24654CEC}" dt="2020-07-03T16:00:32.994" v="22"/>
        <pc:sldMkLst>
          <pc:docMk/>
          <pc:sldMk cId="3501736731" sldId="283"/>
        </pc:sldMkLst>
        <pc:picChg chg="del">
          <ac:chgData name="Desire Bennett" userId="c998cb0d86ff2524" providerId="LiveId" clId="{659F7B30-A03E-43F6-B071-CF7B24654CEC}" dt="2020-07-03T15:32:24.821" v="0"/>
          <ac:picMkLst>
            <pc:docMk/>
            <pc:sldMk cId="3501736731" sldId="283"/>
            <ac:picMk id="8" creationId="{D34E60BC-B7BD-432C-B89D-60E48B5AFFC2}"/>
          </ac:picMkLst>
        </pc:picChg>
        <pc:picChg chg="add mod">
          <ac:chgData name="Desire Bennett" userId="c998cb0d86ff2524" providerId="LiveId" clId="{659F7B30-A03E-43F6-B071-CF7B24654CEC}" dt="2020-07-03T16:00:32.994" v="22"/>
          <ac:picMkLst>
            <pc:docMk/>
            <pc:sldMk cId="3501736731" sldId="283"/>
            <ac:picMk id="9" creationId="{6FC85362-03AF-44D6-9AFB-D82174C00632}"/>
          </ac:picMkLst>
        </pc:picChg>
      </pc:sldChg>
      <pc:sldChg chg="addSp delSp modSp modAnim">
        <pc:chgData name="Desire Bennett" userId="c998cb0d86ff2524" providerId="LiveId" clId="{659F7B30-A03E-43F6-B071-CF7B24654CEC}" dt="2020-07-03T15:58:17.524" v="20"/>
        <pc:sldMkLst>
          <pc:docMk/>
          <pc:sldMk cId="538415627" sldId="291"/>
        </pc:sldMkLst>
        <pc:picChg chg="del">
          <ac:chgData name="Desire Bennett" userId="c998cb0d86ff2524" providerId="LiveId" clId="{659F7B30-A03E-43F6-B071-CF7B24654CEC}" dt="2020-07-03T15:32:24.821" v="0"/>
          <ac:picMkLst>
            <pc:docMk/>
            <pc:sldMk cId="538415627" sldId="291"/>
            <ac:picMk id="8" creationId="{BE26E298-C04E-4CF0-92A9-D8B528A07AD5}"/>
          </ac:picMkLst>
        </pc:picChg>
        <pc:picChg chg="add mod">
          <ac:chgData name="Desire Bennett" userId="c998cb0d86ff2524" providerId="LiveId" clId="{659F7B30-A03E-43F6-B071-CF7B24654CEC}" dt="2020-07-03T15:58:17.524" v="20"/>
          <ac:picMkLst>
            <pc:docMk/>
            <pc:sldMk cId="538415627" sldId="291"/>
            <ac:picMk id="9" creationId="{B8D4904F-B05D-45C2-95B0-178B5BBF3413}"/>
          </ac:picMkLst>
        </pc:picChg>
      </pc:sldChg>
      <pc:sldChg chg="addSp delSp modSp modAnim">
        <pc:chgData name="Desire Bennett" userId="c998cb0d86ff2524" providerId="LiveId" clId="{659F7B30-A03E-43F6-B071-CF7B24654CEC}" dt="2020-07-03T15:58:17.524" v="20"/>
        <pc:sldMkLst>
          <pc:docMk/>
          <pc:sldMk cId="2288444054" sldId="292"/>
        </pc:sldMkLst>
        <pc:picChg chg="del">
          <ac:chgData name="Desire Bennett" userId="c998cb0d86ff2524" providerId="LiveId" clId="{659F7B30-A03E-43F6-B071-CF7B24654CEC}" dt="2020-07-03T15:32:24.821" v="0"/>
          <ac:picMkLst>
            <pc:docMk/>
            <pc:sldMk cId="2288444054" sldId="292"/>
            <ac:picMk id="4" creationId="{CE3DC1E1-670E-44A5-AF3F-47A56B821A92}"/>
          </ac:picMkLst>
        </pc:picChg>
        <pc:picChg chg="add mod">
          <ac:chgData name="Desire Bennett" userId="c998cb0d86ff2524" providerId="LiveId" clId="{659F7B30-A03E-43F6-B071-CF7B24654CEC}" dt="2020-07-03T15:58:17.524" v="20"/>
          <ac:picMkLst>
            <pc:docMk/>
            <pc:sldMk cId="2288444054" sldId="292"/>
            <ac:picMk id="5" creationId="{0CCA1D9D-2058-466B-A2BB-0AB79F2DD823}"/>
          </ac:picMkLst>
        </pc:picChg>
      </pc:sldChg>
      <pc:sldChg chg="addSp delSp modSp modAnim">
        <pc:chgData name="Desire Bennett" userId="c998cb0d86ff2524" providerId="LiveId" clId="{659F7B30-A03E-43F6-B071-CF7B24654CEC}" dt="2020-07-03T16:00:32.994" v="22"/>
        <pc:sldMkLst>
          <pc:docMk/>
          <pc:sldMk cId="3866445251" sldId="293"/>
        </pc:sldMkLst>
        <pc:picChg chg="del">
          <ac:chgData name="Desire Bennett" userId="c998cb0d86ff2524" providerId="LiveId" clId="{659F7B30-A03E-43F6-B071-CF7B24654CEC}" dt="2020-07-03T15:32:24.821" v="0"/>
          <ac:picMkLst>
            <pc:docMk/>
            <pc:sldMk cId="3866445251" sldId="293"/>
            <ac:picMk id="8" creationId="{E605F9A0-C1DF-4A95-B181-E23966B2F2D2}"/>
          </ac:picMkLst>
        </pc:picChg>
        <pc:picChg chg="add mod">
          <ac:chgData name="Desire Bennett" userId="c998cb0d86ff2524" providerId="LiveId" clId="{659F7B30-A03E-43F6-B071-CF7B24654CEC}" dt="2020-07-03T16:00:32.994" v="22"/>
          <ac:picMkLst>
            <pc:docMk/>
            <pc:sldMk cId="3866445251" sldId="293"/>
            <ac:picMk id="9" creationId="{BE7FA505-3850-4253-B3C3-DBFF022EA885}"/>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a:defRPr sz="1200"/>
            </a:lvl1pPr>
          </a:lstStyle>
          <a:p>
            <a:fld id="{B4D05A9D-E619-4AEB-89E2-B4C6D80511AB}" type="datetimeFigureOut">
              <a:rPr lang="en-US" smtClean="0"/>
              <a:t>9/3/2020</a:t>
            </a:fld>
            <a:endParaRPr lang="en-US"/>
          </a:p>
        </p:txBody>
      </p:sp>
      <p:sp>
        <p:nvSpPr>
          <p:cNvPr id="4" name="Footer Placeholder 3"/>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1440" tIns="45720" rIns="91440" bIns="45720" rtlCol="0" anchor="b"/>
          <a:lstStyle>
            <a:lvl1pPr algn="r">
              <a:defRPr sz="1200"/>
            </a:lvl1pPr>
          </a:lstStyle>
          <a:p>
            <a:fld id="{5AFA0ED9-FB4B-489F-850A-833A061C233A}" type="slidenum">
              <a:rPr lang="en-US" smtClean="0"/>
              <a:t>‹#›</a:t>
            </a:fld>
            <a:endParaRPr lang="en-US"/>
          </a:p>
        </p:txBody>
      </p:sp>
    </p:spTree>
    <p:extLst>
      <p:ext uri="{BB962C8B-B14F-4D97-AF65-F5344CB8AC3E}">
        <p14:creationId xmlns:p14="http://schemas.microsoft.com/office/powerpoint/2010/main" val="4005900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02511A7C-46E1-40A1-B2FA-408D1E283432}" type="datetimeFigureOut">
              <a:rPr lang="en-US" smtClean="0"/>
              <a:t>9/3/2020</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5C7F6B3E-4A0E-4824-BEF1-21EFD041723F}" type="slidenum">
              <a:rPr lang="en-US" smtClean="0"/>
              <a:t>‹#›</a:t>
            </a:fld>
            <a:endParaRPr lang="en-US"/>
          </a:p>
        </p:txBody>
      </p:sp>
    </p:spTree>
    <p:extLst>
      <p:ext uri="{BB962C8B-B14F-4D97-AF65-F5344CB8AC3E}">
        <p14:creationId xmlns:p14="http://schemas.microsoft.com/office/powerpoint/2010/main" val="4768930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4953DB2-0A19-426E-B321-6650D401393E}" type="datetime1">
              <a:rPr lang="en-US" smtClean="0"/>
              <a:t>9/3/2020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45FBFD2-B76E-47B2-B253-B3462F3C81D2}" type="slidenum">
              <a:rPr lang="en-US" smtClean="0"/>
              <a:t>‹#›</a:t>
            </a:fld>
            <a:endParaRPr lang="en-US" dirty="0"/>
          </a:p>
        </p:txBody>
      </p:sp>
    </p:spTree>
    <p:extLst>
      <p:ext uri="{BB962C8B-B14F-4D97-AF65-F5344CB8AC3E}">
        <p14:creationId xmlns:p14="http://schemas.microsoft.com/office/powerpoint/2010/main" val="1561545611"/>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BE35C9A-269A-495D-A45D-662FC3D7F62C}" type="datetime1">
              <a:rPr lang="en-US" smtClean="0"/>
              <a:t>9/3/2020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45FBFD2-B76E-47B2-B253-B3462F3C81D2}" type="slidenum">
              <a:rPr lang="en-US" smtClean="0"/>
              <a:t>‹#›</a:t>
            </a:fld>
            <a:endParaRPr lang="en-US" dirty="0"/>
          </a:p>
        </p:txBody>
      </p:sp>
    </p:spTree>
    <p:extLst>
      <p:ext uri="{BB962C8B-B14F-4D97-AF65-F5344CB8AC3E}">
        <p14:creationId xmlns:p14="http://schemas.microsoft.com/office/powerpoint/2010/main" val="1165259520"/>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114F13B-10F5-46E3-9964-E135F86BDE3C}" type="datetime1">
              <a:rPr lang="en-US" smtClean="0"/>
              <a:t>9/3/2020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45FBFD2-B76E-47B2-B253-B3462F3C81D2}" type="slidenum">
              <a:rPr lang="en-US" smtClean="0"/>
              <a:t>‹#›</a:t>
            </a:fld>
            <a:endParaRPr lang="en-US" dirty="0"/>
          </a:p>
        </p:txBody>
      </p:sp>
    </p:spTree>
    <p:extLst>
      <p:ext uri="{BB962C8B-B14F-4D97-AF65-F5344CB8AC3E}">
        <p14:creationId xmlns:p14="http://schemas.microsoft.com/office/powerpoint/2010/main" val="2833815397"/>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267"/>
            <a:ext cx="7772400" cy="1470183"/>
          </a:xfrm>
          <a:prstGeom prst="rect">
            <a:avLst/>
          </a:prstGeom>
        </p:spPr>
        <p:txBody>
          <a:bodyPr lIns="82296" tIns="41148" rIns="82296" bIns="41148"/>
          <a:lstStyle/>
          <a:p>
            <a:r>
              <a:rPr lang="en-US"/>
              <a:t>Click to edit Master title style</a:t>
            </a:r>
          </a:p>
        </p:txBody>
      </p:sp>
      <p:sp>
        <p:nvSpPr>
          <p:cNvPr id="3" name="Subtitle 2"/>
          <p:cNvSpPr>
            <a:spLocks noGrp="1"/>
          </p:cNvSpPr>
          <p:nvPr>
            <p:ph type="subTitle" idx="1"/>
          </p:nvPr>
        </p:nvSpPr>
        <p:spPr>
          <a:xfrm>
            <a:off x="1371600" y="3886200"/>
            <a:ext cx="6400800" cy="1753077"/>
          </a:xfrm>
          <a:prstGeom prst="rect">
            <a:avLst/>
          </a:prstGeom>
        </p:spPr>
        <p:txBody>
          <a:bodyPr lIns="82296" tIns="41148" rIns="82296" bIns="41148"/>
          <a:lstStyle>
            <a:lvl1pPr marL="0" indent="0" algn="ctr">
              <a:buNone/>
              <a:defRPr/>
            </a:lvl1pPr>
            <a:lvl2pPr marL="411480" indent="0" algn="ctr">
              <a:buNone/>
              <a:defRPr/>
            </a:lvl2pPr>
            <a:lvl3pPr marL="822960" indent="0" algn="ctr">
              <a:buNone/>
              <a:defRPr/>
            </a:lvl3pPr>
            <a:lvl4pPr marL="1234440" indent="0" algn="ctr">
              <a:buNone/>
              <a:defRPr/>
            </a:lvl4pPr>
            <a:lvl5pPr marL="1645920" indent="0" algn="ctr">
              <a:buNone/>
              <a:defRPr/>
            </a:lvl5pPr>
            <a:lvl6pPr marL="2057400" indent="0" algn="ctr">
              <a:buNone/>
              <a:defRPr/>
            </a:lvl6pPr>
            <a:lvl7pPr marL="2468880" indent="0" algn="ctr">
              <a:buNone/>
              <a:defRPr/>
            </a:lvl7pPr>
            <a:lvl8pPr marL="2880360" indent="0" algn="ctr">
              <a:buNone/>
              <a:defRPr/>
            </a:lvl8pPr>
            <a:lvl9pPr marL="3291840" indent="0" algn="ctr">
              <a:buNone/>
              <a:defRPr/>
            </a:lvl9pPr>
          </a:lstStyle>
          <a:p>
            <a:r>
              <a:rPr lang="en-US"/>
              <a:t>Click to edit Master subtitle style</a:t>
            </a:r>
          </a:p>
        </p:txBody>
      </p:sp>
    </p:spTree>
    <p:extLst>
      <p:ext uri="{BB962C8B-B14F-4D97-AF65-F5344CB8AC3E}">
        <p14:creationId xmlns:p14="http://schemas.microsoft.com/office/powerpoint/2010/main" val="1536963191"/>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320"/>
            <a:ext cx="8229600" cy="1143000"/>
          </a:xfrm>
          <a:prstGeom prst="rect">
            <a:avLst/>
          </a:prstGeom>
        </p:spPr>
        <p:txBody>
          <a:bodyPr lIns="82296" tIns="41148" rIns="82296" bIns="41148"/>
          <a:lstStyle/>
          <a:p>
            <a:r>
              <a:rPr lang="en-US"/>
              <a:t>Click to edit Master title style</a:t>
            </a:r>
          </a:p>
        </p:txBody>
      </p:sp>
      <p:sp>
        <p:nvSpPr>
          <p:cNvPr id="3" name="Content Placeholder 2"/>
          <p:cNvSpPr>
            <a:spLocks noGrp="1"/>
          </p:cNvSpPr>
          <p:nvPr>
            <p:ph idx="1"/>
          </p:nvPr>
        </p:nvSpPr>
        <p:spPr>
          <a:xfrm>
            <a:off x="457200" y="1600200"/>
            <a:ext cx="8229600" cy="4526280"/>
          </a:xfrm>
          <a:prstGeom prst="rect">
            <a:avLst/>
          </a:prstGeom>
        </p:spPr>
        <p:txBody>
          <a:bodyPr lIns="82296" tIns="41148" rIns="82296" bIns="41148"/>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96864541"/>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948" y="4406265"/>
            <a:ext cx="7772400" cy="1363028"/>
          </a:xfrm>
          <a:prstGeom prst="rect">
            <a:avLst/>
          </a:prstGeom>
        </p:spPr>
        <p:txBody>
          <a:bodyPr lIns="82296" tIns="41148" rIns="82296" bIns="41148" anchor="t"/>
          <a:lstStyle>
            <a:lvl1pPr algn="l">
              <a:defRPr sz="3600" b="1" cap="all"/>
            </a:lvl1pPr>
          </a:lstStyle>
          <a:p>
            <a:r>
              <a:rPr lang="en-US"/>
              <a:t>Click to edit Master title style</a:t>
            </a:r>
          </a:p>
        </p:txBody>
      </p:sp>
      <p:sp>
        <p:nvSpPr>
          <p:cNvPr id="3" name="Text Placeholder 2"/>
          <p:cNvSpPr>
            <a:spLocks noGrp="1"/>
          </p:cNvSpPr>
          <p:nvPr>
            <p:ph type="body" idx="1"/>
          </p:nvPr>
        </p:nvSpPr>
        <p:spPr>
          <a:xfrm>
            <a:off x="722948" y="2906078"/>
            <a:ext cx="7772400" cy="1500188"/>
          </a:xfrm>
          <a:prstGeom prst="rect">
            <a:avLst/>
          </a:prstGeom>
        </p:spPr>
        <p:txBody>
          <a:bodyPr lIns="82296" tIns="41148" rIns="82296" bIns="41148" anchor="b"/>
          <a:lstStyle>
            <a:lvl1pPr marL="0" indent="0">
              <a:buNone/>
              <a:defRPr sz="1800"/>
            </a:lvl1pPr>
            <a:lvl2pPr marL="411480" indent="0">
              <a:buNone/>
              <a:defRPr sz="1600"/>
            </a:lvl2pPr>
            <a:lvl3pPr marL="822960" indent="0">
              <a:buNone/>
              <a:defRPr sz="1400"/>
            </a:lvl3pPr>
            <a:lvl4pPr marL="1234440" indent="0">
              <a:buNone/>
              <a:defRPr sz="1300"/>
            </a:lvl4pPr>
            <a:lvl5pPr marL="1645920" indent="0">
              <a:buNone/>
              <a:defRPr sz="1300"/>
            </a:lvl5pPr>
            <a:lvl6pPr marL="2057400" indent="0">
              <a:buNone/>
              <a:defRPr sz="1300"/>
            </a:lvl6pPr>
            <a:lvl7pPr marL="2468880" indent="0">
              <a:buNone/>
              <a:defRPr sz="1300"/>
            </a:lvl7pPr>
            <a:lvl8pPr marL="2880360" indent="0">
              <a:buNone/>
              <a:defRPr sz="1300"/>
            </a:lvl8pPr>
            <a:lvl9pPr marL="3291840" indent="0">
              <a:buNone/>
              <a:defRPr sz="1300"/>
            </a:lvl9pPr>
          </a:lstStyle>
          <a:p>
            <a:pPr lvl="0"/>
            <a:r>
              <a:rPr lang="en-US"/>
              <a:t>Click to edit Master text styles</a:t>
            </a:r>
          </a:p>
        </p:txBody>
      </p:sp>
    </p:spTree>
    <p:extLst>
      <p:ext uri="{BB962C8B-B14F-4D97-AF65-F5344CB8AC3E}">
        <p14:creationId xmlns:p14="http://schemas.microsoft.com/office/powerpoint/2010/main" val="2475464283"/>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320"/>
            <a:ext cx="8229600" cy="1143000"/>
          </a:xfrm>
          <a:prstGeom prst="rect">
            <a:avLst/>
          </a:prstGeom>
        </p:spPr>
        <p:txBody>
          <a:bodyPr lIns="82296" tIns="41148" rIns="82296" bIns="41148"/>
          <a:lstStyle/>
          <a:p>
            <a:r>
              <a:rPr lang="en-US"/>
              <a:t>Click to edit Master title style</a:t>
            </a:r>
          </a:p>
        </p:txBody>
      </p:sp>
      <p:sp>
        <p:nvSpPr>
          <p:cNvPr id="3" name="Content Placeholder 2"/>
          <p:cNvSpPr>
            <a:spLocks noGrp="1"/>
          </p:cNvSpPr>
          <p:nvPr>
            <p:ph sz="half" idx="1"/>
          </p:nvPr>
        </p:nvSpPr>
        <p:spPr>
          <a:xfrm>
            <a:off x="457200" y="1600200"/>
            <a:ext cx="4046220" cy="4526280"/>
          </a:xfrm>
          <a:prstGeom prst="rect">
            <a:avLst/>
          </a:prstGeom>
        </p:spPr>
        <p:txBody>
          <a:bodyPr lIns="82296" tIns="41148" rIns="82296" bIns="41148"/>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0580" y="1600200"/>
            <a:ext cx="4046220" cy="4526280"/>
          </a:xfrm>
          <a:prstGeom prst="rect">
            <a:avLst/>
          </a:prstGeom>
        </p:spPr>
        <p:txBody>
          <a:bodyPr lIns="82296" tIns="41148" rIns="82296" bIns="41148"/>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7030809"/>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320"/>
            <a:ext cx="8229600" cy="1143000"/>
          </a:xfrm>
          <a:prstGeom prst="rect">
            <a:avLst/>
          </a:prstGeom>
        </p:spPr>
        <p:txBody>
          <a:bodyPr lIns="82296" tIns="41148" rIns="82296" bIns="41148"/>
          <a:lstStyle>
            <a:lvl1pPr>
              <a:defRPr/>
            </a:lvl1pPr>
          </a:lstStyle>
          <a:p>
            <a:r>
              <a:rPr lang="en-US"/>
              <a:t>Click to edit Master title style</a:t>
            </a:r>
          </a:p>
        </p:txBody>
      </p:sp>
      <p:sp>
        <p:nvSpPr>
          <p:cNvPr id="3" name="Text Placeholder 2"/>
          <p:cNvSpPr>
            <a:spLocks noGrp="1"/>
          </p:cNvSpPr>
          <p:nvPr>
            <p:ph type="body" idx="1"/>
          </p:nvPr>
        </p:nvSpPr>
        <p:spPr>
          <a:xfrm>
            <a:off x="457200" y="1534478"/>
            <a:ext cx="4040505" cy="640080"/>
          </a:xfrm>
          <a:prstGeom prst="rect">
            <a:avLst/>
          </a:prstGeom>
        </p:spPr>
        <p:txBody>
          <a:bodyPr lIns="82296" tIns="41148" rIns="82296" bIns="41148" anchor="b"/>
          <a:lstStyle>
            <a:lvl1pPr marL="0" indent="0">
              <a:buNone/>
              <a:defRPr sz="2200" b="1"/>
            </a:lvl1pPr>
            <a:lvl2pPr marL="411480" indent="0">
              <a:buNone/>
              <a:defRPr sz="1800" b="1"/>
            </a:lvl2pPr>
            <a:lvl3pPr marL="822960" indent="0">
              <a:buNone/>
              <a:defRPr sz="1600" b="1"/>
            </a:lvl3pPr>
            <a:lvl4pPr marL="1234440" indent="0">
              <a:buNone/>
              <a:defRPr sz="1400" b="1"/>
            </a:lvl4pPr>
            <a:lvl5pPr marL="1645920" indent="0">
              <a:buNone/>
              <a:defRPr sz="1400" b="1"/>
            </a:lvl5pPr>
            <a:lvl6pPr marL="2057400" indent="0">
              <a:buNone/>
              <a:defRPr sz="1400" b="1"/>
            </a:lvl6pPr>
            <a:lvl7pPr marL="2468880" indent="0">
              <a:buNone/>
              <a:defRPr sz="1400" b="1"/>
            </a:lvl7pPr>
            <a:lvl8pPr marL="2880360" indent="0">
              <a:buNone/>
              <a:defRPr sz="1400" b="1"/>
            </a:lvl8pPr>
            <a:lvl9pPr marL="3291840" indent="0">
              <a:buNone/>
              <a:defRPr sz="1400" b="1"/>
            </a:lvl9pPr>
          </a:lstStyle>
          <a:p>
            <a:pPr lvl="0"/>
            <a:r>
              <a:rPr lang="en-US"/>
              <a:t>Click to edit Master text styles</a:t>
            </a:r>
          </a:p>
        </p:txBody>
      </p:sp>
      <p:sp>
        <p:nvSpPr>
          <p:cNvPr id="4" name="Content Placeholder 3"/>
          <p:cNvSpPr>
            <a:spLocks noGrp="1"/>
          </p:cNvSpPr>
          <p:nvPr>
            <p:ph sz="half" idx="2"/>
          </p:nvPr>
        </p:nvSpPr>
        <p:spPr>
          <a:xfrm>
            <a:off x="457200" y="2174558"/>
            <a:ext cx="4040505" cy="3951923"/>
          </a:xfrm>
          <a:prstGeom prst="rect">
            <a:avLst/>
          </a:prstGeom>
        </p:spPr>
        <p:txBody>
          <a:bodyPr lIns="82296" tIns="41148" rIns="82296" bIns="41148"/>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4867" y="1534478"/>
            <a:ext cx="4041933" cy="640080"/>
          </a:xfrm>
          <a:prstGeom prst="rect">
            <a:avLst/>
          </a:prstGeom>
        </p:spPr>
        <p:txBody>
          <a:bodyPr lIns="82296" tIns="41148" rIns="82296" bIns="41148" anchor="b"/>
          <a:lstStyle>
            <a:lvl1pPr marL="0" indent="0">
              <a:buNone/>
              <a:defRPr sz="2200" b="1"/>
            </a:lvl1pPr>
            <a:lvl2pPr marL="411480" indent="0">
              <a:buNone/>
              <a:defRPr sz="1800" b="1"/>
            </a:lvl2pPr>
            <a:lvl3pPr marL="822960" indent="0">
              <a:buNone/>
              <a:defRPr sz="1600" b="1"/>
            </a:lvl3pPr>
            <a:lvl4pPr marL="1234440" indent="0">
              <a:buNone/>
              <a:defRPr sz="1400" b="1"/>
            </a:lvl4pPr>
            <a:lvl5pPr marL="1645920" indent="0">
              <a:buNone/>
              <a:defRPr sz="1400" b="1"/>
            </a:lvl5pPr>
            <a:lvl6pPr marL="2057400" indent="0">
              <a:buNone/>
              <a:defRPr sz="1400" b="1"/>
            </a:lvl6pPr>
            <a:lvl7pPr marL="2468880" indent="0">
              <a:buNone/>
              <a:defRPr sz="1400" b="1"/>
            </a:lvl7pPr>
            <a:lvl8pPr marL="2880360" indent="0">
              <a:buNone/>
              <a:defRPr sz="1400" b="1"/>
            </a:lvl8pPr>
            <a:lvl9pPr marL="3291840" indent="0">
              <a:buNone/>
              <a:defRPr sz="1400" b="1"/>
            </a:lvl9pPr>
          </a:lstStyle>
          <a:p>
            <a:pPr lvl="0"/>
            <a:r>
              <a:rPr lang="en-US"/>
              <a:t>Click to edit Master text styles</a:t>
            </a:r>
          </a:p>
        </p:txBody>
      </p:sp>
      <p:sp>
        <p:nvSpPr>
          <p:cNvPr id="6" name="Content Placeholder 5"/>
          <p:cNvSpPr>
            <a:spLocks noGrp="1"/>
          </p:cNvSpPr>
          <p:nvPr>
            <p:ph sz="quarter" idx="4"/>
          </p:nvPr>
        </p:nvSpPr>
        <p:spPr>
          <a:xfrm>
            <a:off x="4644867" y="2174558"/>
            <a:ext cx="4041933" cy="3951923"/>
          </a:xfrm>
          <a:prstGeom prst="rect">
            <a:avLst/>
          </a:prstGeom>
        </p:spPr>
        <p:txBody>
          <a:bodyPr lIns="82296" tIns="41148" rIns="82296" bIns="41148"/>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00830431"/>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320"/>
            <a:ext cx="8229600" cy="1143000"/>
          </a:xfrm>
          <a:prstGeom prst="rect">
            <a:avLst/>
          </a:prstGeom>
        </p:spPr>
        <p:txBody>
          <a:bodyPr lIns="82296" tIns="41148" rIns="82296" bIns="41148"/>
          <a:lstStyle/>
          <a:p>
            <a:r>
              <a:rPr lang="en-US"/>
              <a:t>Click to edit Master title style</a:t>
            </a:r>
          </a:p>
        </p:txBody>
      </p:sp>
    </p:spTree>
    <p:extLst>
      <p:ext uri="{BB962C8B-B14F-4D97-AF65-F5344CB8AC3E}">
        <p14:creationId xmlns:p14="http://schemas.microsoft.com/office/powerpoint/2010/main" val="4261465527"/>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4137289"/>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2892"/>
            <a:ext cx="3008948" cy="1161573"/>
          </a:xfrm>
          <a:prstGeom prst="rect">
            <a:avLst/>
          </a:prstGeom>
        </p:spPr>
        <p:txBody>
          <a:bodyPr lIns="82296" tIns="41148" rIns="82296" bIns="41148" anchor="b"/>
          <a:lstStyle>
            <a:lvl1pPr algn="l">
              <a:defRPr sz="1800" b="1"/>
            </a:lvl1pPr>
          </a:lstStyle>
          <a:p>
            <a:r>
              <a:rPr lang="en-US"/>
              <a:t>Click to edit Master title style</a:t>
            </a:r>
          </a:p>
        </p:txBody>
      </p:sp>
      <p:sp>
        <p:nvSpPr>
          <p:cNvPr id="3" name="Content Placeholder 2"/>
          <p:cNvSpPr>
            <a:spLocks noGrp="1"/>
          </p:cNvSpPr>
          <p:nvPr>
            <p:ph idx="1"/>
          </p:nvPr>
        </p:nvSpPr>
        <p:spPr>
          <a:xfrm>
            <a:off x="3574733" y="272892"/>
            <a:ext cx="5112068" cy="5853588"/>
          </a:xfrm>
          <a:prstGeom prst="rect">
            <a:avLst/>
          </a:prstGeom>
        </p:spPr>
        <p:txBody>
          <a:bodyPr lIns="82296" tIns="41148" rIns="82296" bIns="41148"/>
          <a:lstStyle>
            <a:lvl1pPr>
              <a:defRPr sz="2900"/>
            </a:lvl1pPr>
            <a:lvl2pPr>
              <a:defRPr sz="2500"/>
            </a:lvl2pPr>
            <a:lvl3pPr>
              <a:defRPr sz="22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4465"/>
            <a:ext cx="3008948" cy="4692015"/>
          </a:xfrm>
          <a:prstGeom prst="rect">
            <a:avLst/>
          </a:prstGeom>
        </p:spPr>
        <p:txBody>
          <a:bodyPr lIns="82296" tIns="41148" rIns="82296" bIns="41148"/>
          <a:lstStyle>
            <a:lvl1pPr marL="0" indent="0">
              <a:buNone/>
              <a:defRPr sz="1300"/>
            </a:lvl1pPr>
            <a:lvl2pPr marL="411480" indent="0">
              <a:buNone/>
              <a:defRPr sz="1100"/>
            </a:lvl2pPr>
            <a:lvl3pPr marL="822960" indent="0">
              <a:buNone/>
              <a:defRPr sz="900"/>
            </a:lvl3pPr>
            <a:lvl4pPr marL="1234440" indent="0">
              <a:buNone/>
              <a:defRPr sz="800"/>
            </a:lvl4pPr>
            <a:lvl5pPr marL="1645920" indent="0">
              <a:buNone/>
              <a:defRPr sz="800"/>
            </a:lvl5pPr>
            <a:lvl6pPr marL="2057400" indent="0">
              <a:buNone/>
              <a:defRPr sz="800"/>
            </a:lvl6pPr>
            <a:lvl7pPr marL="2468880" indent="0">
              <a:buNone/>
              <a:defRPr sz="800"/>
            </a:lvl7pPr>
            <a:lvl8pPr marL="2880360" indent="0">
              <a:buNone/>
              <a:defRPr sz="800"/>
            </a:lvl8pPr>
            <a:lvl9pPr marL="3291840" indent="0">
              <a:buNone/>
              <a:defRPr sz="800"/>
            </a:lvl9pPr>
          </a:lstStyle>
          <a:p>
            <a:pPr lvl="0"/>
            <a:r>
              <a:rPr lang="en-US"/>
              <a:t>Click to edit Master text styles</a:t>
            </a:r>
          </a:p>
        </p:txBody>
      </p:sp>
    </p:spTree>
    <p:extLst>
      <p:ext uri="{BB962C8B-B14F-4D97-AF65-F5344CB8AC3E}">
        <p14:creationId xmlns:p14="http://schemas.microsoft.com/office/powerpoint/2010/main" val="4066282910"/>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F3043D8-6D1F-4101-9F6A-7ADB65239900}" type="datetime1">
              <a:rPr lang="en-US" smtClean="0"/>
              <a:t>9/3/2020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45FBFD2-B76E-47B2-B253-B3462F3C81D2}" type="slidenum">
              <a:rPr lang="en-US" smtClean="0"/>
              <a:t>‹#›</a:t>
            </a:fld>
            <a:endParaRPr lang="en-US" dirty="0"/>
          </a:p>
        </p:txBody>
      </p:sp>
    </p:spTree>
    <p:extLst>
      <p:ext uri="{BB962C8B-B14F-4D97-AF65-F5344CB8AC3E}">
        <p14:creationId xmlns:p14="http://schemas.microsoft.com/office/powerpoint/2010/main" val="1098841271"/>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653" y="4800600"/>
            <a:ext cx="5486400" cy="567214"/>
          </a:xfrm>
          <a:prstGeom prst="rect">
            <a:avLst/>
          </a:prstGeom>
        </p:spPr>
        <p:txBody>
          <a:bodyPr lIns="82296" tIns="41148" rIns="82296" bIns="41148" anchor="b"/>
          <a:lstStyle>
            <a:lvl1pPr algn="l">
              <a:defRPr sz="1800" b="1"/>
            </a:lvl1pPr>
          </a:lstStyle>
          <a:p>
            <a:r>
              <a:rPr lang="en-US"/>
              <a:t>Click to edit Master title style</a:t>
            </a:r>
          </a:p>
        </p:txBody>
      </p:sp>
      <p:sp>
        <p:nvSpPr>
          <p:cNvPr id="3" name="Picture Placeholder 2"/>
          <p:cNvSpPr>
            <a:spLocks noGrp="1"/>
          </p:cNvSpPr>
          <p:nvPr>
            <p:ph type="pic" idx="1"/>
          </p:nvPr>
        </p:nvSpPr>
        <p:spPr>
          <a:xfrm>
            <a:off x="1791653" y="612934"/>
            <a:ext cx="5486400" cy="4114800"/>
          </a:xfrm>
          <a:prstGeom prst="rect">
            <a:avLst/>
          </a:prstGeom>
        </p:spPr>
        <p:txBody>
          <a:bodyPr lIns="82296" tIns="41148" rIns="82296" bIns="41148"/>
          <a:lstStyle>
            <a:lvl1pPr marL="0" indent="0">
              <a:buNone/>
              <a:defRPr sz="2900"/>
            </a:lvl1pPr>
            <a:lvl2pPr marL="411480" indent="0">
              <a:buNone/>
              <a:defRPr sz="2500"/>
            </a:lvl2pPr>
            <a:lvl3pPr marL="822960" indent="0">
              <a:buNone/>
              <a:defRPr sz="2200"/>
            </a:lvl3pPr>
            <a:lvl4pPr marL="1234440" indent="0">
              <a:buNone/>
              <a:defRPr sz="1800"/>
            </a:lvl4pPr>
            <a:lvl5pPr marL="1645920" indent="0">
              <a:buNone/>
              <a:defRPr sz="1800"/>
            </a:lvl5pPr>
            <a:lvl6pPr marL="2057400" indent="0">
              <a:buNone/>
              <a:defRPr sz="1800"/>
            </a:lvl6pPr>
            <a:lvl7pPr marL="2468880" indent="0">
              <a:buNone/>
              <a:defRPr sz="1800"/>
            </a:lvl7pPr>
            <a:lvl8pPr marL="2880360" indent="0">
              <a:buNone/>
              <a:defRPr sz="1800"/>
            </a:lvl8pPr>
            <a:lvl9pPr marL="3291840" indent="0">
              <a:buNone/>
              <a:defRPr sz="1800"/>
            </a:lvl9pPr>
          </a:lstStyle>
          <a:p>
            <a:pPr lvl="0"/>
            <a:endParaRPr lang="en-US" noProof="0" dirty="0">
              <a:sym typeface="Gill Sans" charset="0"/>
            </a:endParaRPr>
          </a:p>
        </p:txBody>
      </p:sp>
      <p:sp>
        <p:nvSpPr>
          <p:cNvPr id="4" name="Text Placeholder 3"/>
          <p:cNvSpPr>
            <a:spLocks noGrp="1"/>
          </p:cNvSpPr>
          <p:nvPr>
            <p:ph type="body" sz="half" idx="2"/>
          </p:nvPr>
        </p:nvSpPr>
        <p:spPr>
          <a:xfrm>
            <a:off x="1791653" y="5367814"/>
            <a:ext cx="5486400" cy="804386"/>
          </a:xfrm>
          <a:prstGeom prst="rect">
            <a:avLst/>
          </a:prstGeom>
        </p:spPr>
        <p:txBody>
          <a:bodyPr lIns="82296" tIns="41148" rIns="82296" bIns="41148"/>
          <a:lstStyle>
            <a:lvl1pPr marL="0" indent="0">
              <a:buNone/>
              <a:defRPr sz="1300"/>
            </a:lvl1pPr>
            <a:lvl2pPr marL="411480" indent="0">
              <a:buNone/>
              <a:defRPr sz="1100"/>
            </a:lvl2pPr>
            <a:lvl3pPr marL="822960" indent="0">
              <a:buNone/>
              <a:defRPr sz="900"/>
            </a:lvl3pPr>
            <a:lvl4pPr marL="1234440" indent="0">
              <a:buNone/>
              <a:defRPr sz="800"/>
            </a:lvl4pPr>
            <a:lvl5pPr marL="1645920" indent="0">
              <a:buNone/>
              <a:defRPr sz="800"/>
            </a:lvl5pPr>
            <a:lvl6pPr marL="2057400" indent="0">
              <a:buNone/>
              <a:defRPr sz="800"/>
            </a:lvl6pPr>
            <a:lvl7pPr marL="2468880" indent="0">
              <a:buNone/>
              <a:defRPr sz="800"/>
            </a:lvl7pPr>
            <a:lvl8pPr marL="2880360" indent="0">
              <a:buNone/>
              <a:defRPr sz="800"/>
            </a:lvl8pPr>
            <a:lvl9pPr marL="3291840" indent="0">
              <a:buNone/>
              <a:defRPr sz="800"/>
            </a:lvl9pPr>
          </a:lstStyle>
          <a:p>
            <a:pPr lvl="0"/>
            <a:r>
              <a:rPr lang="en-US"/>
              <a:t>Click to edit Master text styles</a:t>
            </a:r>
          </a:p>
        </p:txBody>
      </p:sp>
    </p:spTree>
    <p:extLst>
      <p:ext uri="{BB962C8B-B14F-4D97-AF65-F5344CB8AC3E}">
        <p14:creationId xmlns:p14="http://schemas.microsoft.com/office/powerpoint/2010/main" val="803983026"/>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320"/>
            <a:ext cx="8229600" cy="1143000"/>
          </a:xfrm>
          <a:prstGeom prst="rect">
            <a:avLst/>
          </a:prstGeom>
        </p:spPr>
        <p:txBody>
          <a:bodyPr lIns="82296" tIns="41148" rIns="82296" bIns="41148"/>
          <a:lstStyle/>
          <a:p>
            <a:r>
              <a:rPr lang="en-US"/>
              <a:t>Click to edit Master title style</a:t>
            </a:r>
          </a:p>
        </p:txBody>
      </p:sp>
      <p:sp>
        <p:nvSpPr>
          <p:cNvPr id="3" name="Vertical Text Placeholder 2"/>
          <p:cNvSpPr>
            <a:spLocks noGrp="1"/>
          </p:cNvSpPr>
          <p:nvPr>
            <p:ph type="body" orient="vert" idx="1"/>
          </p:nvPr>
        </p:nvSpPr>
        <p:spPr>
          <a:xfrm>
            <a:off x="457200" y="1600200"/>
            <a:ext cx="8229600" cy="4526280"/>
          </a:xfrm>
          <a:prstGeom prst="rect">
            <a:avLst/>
          </a:prstGeom>
        </p:spPr>
        <p:txBody>
          <a:bodyPr vert="eaVert" lIns="82296" tIns="41148" rIns="82296" bIns="41148"/>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53714775"/>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320"/>
            <a:ext cx="2057400" cy="5852160"/>
          </a:xfrm>
          <a:prstGeom prst="rect">
            <a:avLst/>
          </a:prstGeom>
        </p:spPr>
        <p:txBody>
          <a:bodyPr vert="eaVert" lIns="82296" tIns="41148" rIns="82296" bIns="41148"/>
          <a:lstStyle/>
          <a:p>
            <a:r>
              <a:rPr lang="en-US"/>
              <a:t>Click to edit Master title style</a:t>
            </a:r>
          </a:p>
        </p:txBody>
      </p:sp>
      <p:sp>
        <p:nvSpPr>
          <p:cNvPr id="3" name="Vertical Text Placeholder 2"/>
          <p:cNvSpPr>
            <a:spLocks noGrp="1"/>
          </p:cNvSpPr>
          <p:nvPr>
            <p:ph type="body" orient="vert" idx="1"/>
          </p:nvPr>
        </p:nvSpPr>
        <p:spPr>
          <a:xfrm>
            <a:off x="457200" y="274320"/>
            <a:ext cx="6035040" cy="5852160"/>
          </a:xfrm>
          <a:prstGeom prst="rect">
            <a:avLst/>
          </a:prstGeom>
        </p:spPr>
        <p:txBody>
          <a:bodyPr vert="eaVert" lIns="82296" tIns="41148" rIns="82296" bIns="41148"/>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69051653"/>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8ADC907E-2138-4F92-BB26-288529215729}" type="datetime1">
              <a:rPr lang="en-US" smtClean="0">
                <a:solidFill>
                  <a:prstClr val="black">
                    <a:tint val="75000"/>
                  </a:prstClr>
                </a:solidFill>
              </a:rPr>
              <a:t>9/3/2020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85953D1-183F-4BDC-80B9-E6C1AEC83AC1}"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188642388"/>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125CEF01-ABE4-4C4F-B535-CDFF3986A1E1}" type="datetime1">
              <a:rPr lang="en-US" smtClean="0">
                <a:solidFill>
                  <a:prstClr val="black">
                    <a:tint val="75000"/>
                  </a:prstClr>
                </a:solidFill>
              </a:rPr>
              <a:t>9/3/2020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BCB6DE0-EDC5-4C52-8D92-07E1D19CBBC6}"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20133232"/>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6BB03503-0731-46DB-85E7-46585BB0C61E}" type="datetime1">
              <a:rPr lang="en-US" smtClean="0">
                <a:solidFill>
                  <a:prstClr val="black">
                    <a:tint val="75000"/>
                  </a:prstClr>
                </a:solidFill>
              </a:rPr>
              <a:t>9/3/2020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48DA56A-C980-42B9-8299-71D674349B36}"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56141406"/>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F7362327-2582-4471-9BFF-7ABE07DEE0F3}" type="datetime1">
              <a:rPr lang="en-US" smtClean="0">
                <a:solidFill>
                  <a:prstClr val="black">
                    <a:tint val="75000"/>
                  </a:prstClr>
                </a:solidFill>
              </a:rPr>
              <a:t>9/3/2020</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7E20C9C1-2AD0-4924-B417-126F0DF64894}"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418220783"/>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1582AEB8-BE9F-48FE-844A-0A735B8F26E4}" type="datetime1">
              <a:rPr lang="en-US" smtClean="0">
                <a:solidFill>
                  <a:prstClr val="black">
                    <a:tint val="75000"/>
                  </a:prstClr>
                </a:solidFill>
              </a:rPr>
              <a:t>9/3/2020</a:t>
            </a:fld>
            <a:endParaRPr lang="en-US" dirty="0">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7E90FE31-AD2F-4D0D-B0AC-0E4821E7DCFE}"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560384728"/>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760E0A4F-E9F2-4A1E-BEED-72EDD50D2401}" type="datetime1">
              <a:rPr lang="en-US" smtClean="0">
                <a:solidFill>
                  <a:prstClr val="black">
                    <a:tint val="75000"/>
                  </a:prstClr>
                </a:solidFill>
              </a:rPr>
              <a:t>9/3/2020</a:t>
            </a:fld>
            <a:endParaRPr lang="en-US" dirty="0">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AF8924C7-5A45-4AD7-9C32-092171A1CA50}"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348921334"/>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1C81DAF7-6C66-403B-972B-7C9E967A64D3}" type="datetime1">
              <a:rPr lang="en-US" smtClean="0">
                <a:solidFill>
                  <a:prstClr val="black">
                    <a:tint val="75000"/>
                  </a:prstClr>
                </a:solidFill>
              </a:rPr>
              <a:t>9/3/2020</a:t>
            </a:fld>
            <a:endParaRPr lang="en-US" dirty="0">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808FA9CC-EF8D-4EF3-8875-E034D3354189}"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574999010"/>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FFBE823-E60E-4EA7-A0A3-945D1F8E7123}" type="datetime1">
              <a:rPr lang="en-US" smtClean="0"/>
              <a:t>9/3/2020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45FBFD2-B76E-47B2-B253-B3462F3C81D2}" type="slidenum">
              <a:rPr lang="en-US" smtClean="0"/>
              <a:t>‹#›</a:t>
            </a:fld>
            <a:endParaRPr lang="en-US" dirty="0"/>
          </a:p>
        </p:txBody>
      </p:sp>
    </p:spTree>
    <p:extLst>
      <p:ext uri="{BB962C8B-B14F-4D97-AF65-F5344CB8AC3E}">
        <p14:creationId xmlns:p14="http://schemas.microsoft.com/office/powerpoint/2010/main" val="2809680046"/>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BA9510FC-317B-4A17-93B3-432450BC5827}" type="datetime1">
              <a:rPr lang="en-US" smtClean="0">
                <a:solidFill>
                  <a:prstClr val="black">
                    <a:tint val="75000"/>
                  </a:prstClr>
                </a:solidFill>
              </a:rPr>
              <a:t>9/3/2020</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9F0AB624-BADA-47C0-8007-0797C44ED406}"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81305092"/>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7385C19F-AB3C-4B90-ABBE-171F3EA970EE}" type="datetime1">
              <a:rPr lang="en-US" smtClean="0">
                <a:solidFill>
                  <a:prstClr val="black">
                    <a:tint val="75000"/>
                  </a:prstClr>
                </a:solidFill>
              </a:rPr>
              <a:t>9/3/2020</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BDD626EE-4C27-4E2A-AEA8-5DC7CC22FAC5}"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699260503"/>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CDF234CA-EB5A-4DCD-8CDE-6613D671DC40}" type="datetime1">
              <a:rPr lang="en-US" smtClean="0">
                <a:solidFill>
                  <a:prstClr val="black">
                    <a:tint val="75000"/>
                  </a:prstClr>
                </a:solidFill>
              </a:rPr>
              <a:t>9/3/2020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9361ED1-28C6-4670-8842-65164FD4AEBB}"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630867676"/>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817908F-B507-4D81-964B-FB203AC0976D}" type="datetime1">
              <a:rPr lang="en-US" smtClean="0">
                <a:solidFill>
                  <a:prstClr val="black">
                    <a:tint val="75000"/>
                  </a:prstClr>
                </a:solidFill>
              </a:rPr>
              <a:t>9/3/2020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8EFC51B-BA96-4D75-8201-55C343D293AB}"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652829923"/>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8C773CB2-1261-4A3F-9709-942E597B5C38}" type="datetime1">
              <a:rPr lang="en-US" smtClean="0">
                <a:solidFill>
                  <a:prstClr val="black">
                    <a:tint val="75000"/>
                  </a:prstClr>
                </a:solidFill>
              </a:rPr>
              <a:t>9/3/2020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85953D1-183F-4BDC-80B9-E6C1AEC83AC1}"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310169491"/>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46ED6A01-0914-4BB9-9A18-774B039E0F2F}" type="datetime1">
              <a:rPr lang="en-US" smtClean="0">
                <a:solidFill>
                  <a:prstClr val="black">
                    <a:tint val="75000"/>
                  </a:prstClr>
                </a:solidFill>
              </a:rPr>
              <a:t>9/3/2020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BCB6DE0-EDC5-4C52-8D92-07E1D19CBBC6}"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908048364"/>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A897B7F2-4F69-480E-ABE4-E827D9F20469}" type="datetime1">
              <a:rPr lang="en-US" smtClean="0">
                <a:solidFill>
                  <a:prstClr val="black">
                    <a:tint val="75000"/>
                  </a:prstClr>
                </a:solidFill>
              </a:rPr>
              <a:t>9/3/2020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48DA56A-C980-42B9-8299-71D674349B36}"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765946776"/>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A9517676-502C-4D79-97BE-65BE603A59A2}" type="datetime1">
              <a:rPr lang="en-US" smtClean="0">
                <a:solidFill>
                  <a:prstClr val="black">
                    <a:tint val="75000"/>
                  </a:prstClr>
                </a:solidFill>
              </a:rPr>
              <a:t>9/3/2020</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7E20C9C1-2AD0-4924-B417-126F0DF64894}"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993493689"/>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E23DBE54-7648-4A4D-9A9A-D2420A0D74DE}" type="datetime1">
              <a:rPr lang="en-US" smtClean="0">
                <a:solidFill>
                  <a:prstClr val="black">
                    <a:tint val="75000"/>
                  </a:prstClr>
                </a:solidFill>
              </a:rPr>
              <a:t>9/3/2020</a:t>
            </a:fld>
            <a:endParaRPr lang="en-US" dirty="0">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7E90FE31-AD2F-4D0D-B0AC-0E4821E7DCFE}"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084323802"/>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A9CBCDD1-287F-43DF-8A28-900666DE48C9}" type="datetime1">
              <a:rPr lang="en-US" smtClean="0">
                <a:solidFill>
                  <a:prstClr val="black">
                    <a:tint val="75000"/>
                  </a:prstClr>
                </a:solidFill>
              </a:rPr>
              <a:t>9/3/2020</a:t>
            </a:fld>
            <a:endParaRPr lang="en-US" dirty="0">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AF8924C7-5A45-4AD7-9C32-092171A1CA50}"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400307664"/>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05BA339-7DBD-423F-A3F0-38645F2684CA}" type="datetime1">
              <a:rPr lang="en-US" smtClean="0"/>
              <a:t>9/3/2020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45FBFD2-B76E-47B2-B253-B3462F3C81D2}" type="slidenum">
              <a:rPr lang="en-US" smtClean="0"/>
              <a:t>‹#›</a:t>
            </a:fld>
            <a:endParaRPr lang="en-US" dirty="0"/>
          </a:p>
        </p:txBody>
      </p:sp>
    </p:spTree>
    <p:extLst>
      <p:ext uri="{BB962C8B-B14F-4D97-AF65-F5344CB8AC3E}">
        <p14:creationId xmlns:p14="http://schemas.microsoft.com/office/powerpoint/2010/main" val="1089812363"/>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95C7B62A-875D-44B7-9101-35A4B825A990}" type="datetime1">
              <a:rPr lang="en-US" smtClean="0">
                <a:solidFill>
                  <a:prstClr val="black">
                    <a:tint val="75000"/>
                  </a:prstClr>
                </a:solidFill>
              </a:rPr>
              <a:t>9/3/2020</a:t>
            </a:fld>
            <a:endParaRPr lang="en-US" dirty="0">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808FA9CC-EF8D-4EF3-8875-E034D3354189}"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167812023"/>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EDBD8FAE-FFD3-4041-B138-6B6AC4ACF86E}" type="datetime1">
              <a:rPr lang="en-US" smtClean="0">
                <a:solidFill>
                  <a:prstClr val="black">
                    <a:tint val="75000"/>
                  </a:prstClr>
                </a:solidFill>
              </a:rPr>
              <a:t>9/3/2020</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9F0AB624-BADA-47C0-8007-0797C44ED406}"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418013345"/>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1D697379-E6B6-4182-907C-6C1D2B44D7DE}" type="datetime1">
              <a:rPr lang="en-US" smtClean="0">
                <a:solidFill>
                  <a:prstClr val="black">
                    <a:tint val="75000"/>
                  </a:prstClr>
                </a:solidFill>
              </a:rPr>
              <a:t>9/3/2020</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BDD626EE-4C27-4E2A-AEA8-5DC7CC22FAC5}"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384169689"/>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D54E79CA-FAB2-442A-91FF-66DFFDEC6B91}" type="datetime1">
              <a:rPr lang="en-US" smtClean="0">
                <a:solidFill>
                  <a:prstClr val="black">
                    <a:tint val="75000"/>
                  </a:prstClr>
                </a:solidFill>
              </a:rPr>
              <a:t>9/3/2020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9361ED1-28C6-4670-8842-65164FD4AEBB}"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860110075"/>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F4E56176-2A36-4FBB-88D0-D30FCD159298}" type="datetime1">
              <a:rPr lang="en-US" smtClean="0">
                <a:solidFill>
                  <a:prstClr val="black">
                    <a:tint val="75000"/>
                  </a:prstClr>
                </a:solidFill>
              </a:rPr>
              <a:t>9/3/2020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8EFC51B-BA96-4D75-8201-55C343D293AB}"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89981340"/>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BD9A252B-69FD-4C05-89D8-DEE06FBDA776}" type="datetime1">
              <a:rPr lang="en-US" smtClean="0">
                <a:solidFill>
                  <a:prstClr val="black">
                    <a:tint val="75000"/>
                  </a:prstClr>
                </a:solidFill>
              </a:rPr>
              <a:t>9/3/2020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85953D1-183F-4BDC-80B9-E6C1AEC83AC1}"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704270667"/>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FAFCEB4-82E1-465B-9340-E0A57BF5AAC6}" type="datetime1">
              <a:rPr lang="en-US" smtClean="0">
                <a:solidFill>
                  <a:prstClr val="black">
                    <a:tint val="75000"/>
                  </a:prstClr>
                </a:solidFill>
              </a:rPr>
              <a:t>9/3/2020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BCB6DE0-EDC5-4C52-8D92-07E1D19CBBC6}"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821411729"/>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B77157C5-03A3-4227-9FEC-3660B8E73966}" type="datetime1">
              <a:rPr lang="en-US" smtClean="0">
                <a:solidFill>
                  <a:prstClr val="black">
                    <a:tint val="75000"/>
                  </a:prstClr>
                </a:solidFill>
              </a:rPr>
              <a:t>9/3/2020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48DA56A-C980-42B9-8299-71D674349B36}"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186272999"/>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486260B4-CE4F-43D5-9DEB-A7212DDA1299}" type="datetime1">
              <a:rPr lang="en-US" smtClean="0">
                <a:solidFill>
                  <a:prstClr val="black">
                    <a:tint val="75000"/>
                  </a:prstClr>
                </a:solidFill>
              </a:rPr>
              <a:t>9/3/2020</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7E20C9C1-2AD0-4924-B417-126F0DF64894}"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057276347"/>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1FF92318-B01B-4369-B389-003271C72221}" type="datetime1">
              <a:rPr lang="en-US" smtClean="0">
                <a:solidFill>
                  <a:prstClr val="black">
                    <a:tint val="75000"/>
                  </a:prstClr>
                </a:solidFill>
              </a:rPr>
              <a:t>9/3/2020</a:t>
            </a:fld>
            <a:endParaRPr lang="en-US" dirty="0">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7E90FE31-AD2F-4D0D-B0AC-0E4821E7DCFE}"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990891849"/>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FD7FCBA-BC81-4D00-83CD-32B8C010F5C3}" type="datetime1">
              <a:rPr lang="en-US" smtClean="0"/>
              <a:t>9/3/2020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145FBFD2-B76E-47B2-B253-B3462F3C81D2}" type="slidenum">
              <a:rPr lang="en-US" smtClean="0"/>
              <a:t>‹#›</a:t>
            </a:fld>
            <a:endParaRPr lang="en-US" dirty="0"/>
          </a:p>
        </p:txBody>
      </p:sp>
    </p:spTree>
    <p:extLst>
      <p:ext uri="{BB962C8B-B14F-4D97-AF65-F5344CB8AC3E}">
        <p14:creationId xmlns:p14="http://schemas.microsoft.com/office/powerpoint/2010/main" val="1737708312"/>
      </p:ext>
    </p:extLst>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AC0B6CFD-C7E8-4665-8845-6713EAC49133}" type="datetime1">
              <a:rPr lang="en-US" smtClean="0">
                <a:solidFill>
                  <a:prstClr val="black">
                    <a:tint val="75000"/>
                  </a:prstClr>
                </a:solidFill>
              </a:rPr>
              <a:t>9/3/2020</a:t>
            </a:fld>
            <a:endParaRPr lang="en-US" dirty="0">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AF8924C7-5A45-4AD7-9C32-092171A1CA50}"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028781950"/>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71B0AA3B-F58C-4461-AE35-E85FDDD1AF91}" type="datetime1">
              <a:rPr lang="en-US" smtClean="0">
                <a:solidFill>
                  <a:prstClr val="black">
                    <a:tint val="75000"/>
                  </a:prstClr>
                </a:solidFill>
              </a:rPr>
              <a:t>9/3/2020</a:t>
            </a:fld>
            <a:endParaRPr lang="en-US" dirty="0">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808FA9CC-EF8D-4EF3-8875-E034D3354189}"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075024820"/>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6A7B147-FDF0-44C8-A9DB-B1E0295BA853}" type="datetime1">
              <a:rPr lang="en-US" smtClean="0">
                <a:solidFill>
                  <a:prstClr val="black">
                    <a:tint val="75000"/>
                  </a:prstClr>
                </a:solidFill>
              </a:rPr>
              <a:t>9/3/2020</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9F0AB624-BADA-47C0-8007-0797C44ED406}"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929665476"/>
      </p:ext>
    </p:extLst>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29C61909-53A8-4969-8437-3A3ABD85F722}" type="datetime1">
              <a:rPr lang="en-US" smtClean="0">
                <a:solidFill>
                  <a:prstClr val="black">
                    <a:tint val="75000"/>
                  </a:prstClr>
                </a:solidFill>
              </a:rPr>
              <a:t>9/3/2020</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BDD626EE-4C27-4E2A-AEA8-5DC7CC22FAC5}"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837477896"/>
      </p:ext>
    </p:extLst>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CE09F777-ED9E-4B80-A82F-8F4ED64436A1}" type="datetime1">
              <a:rPr lang="en-US" smtClean="0">
                <a:solidFill>
                  <a:prstClr val="black">
                    <a:tint val="75000"/>
                  </a:prstClr>
                </a:solidFill>
              </a:rPr>
              <a:t>9/3/2020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9361ED1-28C6-4670-8842-65164FD4AEBB}"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524273013"/>
      </p:ext>
    </p:extLst>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A7084A63-848C-40C6-81F4-1359D7265B18}" type="datetime1">
              <a:rPr lang="en-US" smtClean="0">
                <a:solidFill>
                  <a:prstClr val="black">
                    <a:tint val="75000"/>
                  </a:prstClr>
                </a:solidFill>
              </a:rPr>
              <a:t>9/3/2020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8EFC51B-BA96-4D75-8201-55C343D293AB}"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133542144"/>
      </p:ext>
    </p:extLst>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ADAEDF81-D4FC-4AF5-9DCF-B7D48890555A}" type="datetime1">
              <a:rPr lang="en-US" smtClean="0">
                <a:solidFill>
                  <a:prstClr val="black">
                    <a:tint val="75000"/>
                  </a:prstClr>
                </a:solidFill>
              </a:rPr>
              <a:t>9/3/2020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85953D1-183F-4BDC-80B9-E6C1AEC83AC1}"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062682279"/>
      </p:ext>
    </p:extLst>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FA9A546-5028-4CC4-A67F-A42669A6FD81}" type="datetime1">
              <a:rPr lang="en-US" smtClean="0">
                <a:solidFill>
                  <a:prstClr val="black">
                    <a:tint val="75000"/>
                  </a:prstClr>
                </a:solidFill>
              </a:rPr>
              <a:t>9/3/2020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BCB6DE0-EDC5-4C52-8D92-07E1D19CBBC6}"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052523684"/>
      </p:ext>
    </p:extLst>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68D79B56-94C5-4BAE-A824-CD6D7B0E55F4}" type="datetime1">
              <a:rPr lang="en-US" smtClean="0">
                <a:solidFill>
                  <a:prstClr val="black">
                    <a:tint val="75000"/>
                  </a:prstClr>
                </a:solidFill>
              </a:rPr>
              <a:t>9/3/2020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48DA56A-C980-42B9-8299-71D674349B36}"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618548713"/>
      </p:ext>
    </p:extLst>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9FE3ACAA-363C-4374-ACAD-518B0B81092A}" type="datetime1">
              <a:rPr lang="en-US" smtClean="0">
                <a:solidFill>
                  <a:prstClr val="black">
                    <a:tint val="75000"/>
                  </a:prstClr>
                </a:solidFill>
              </a:rPr>
              <a:t>9/3/2020</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7E20C9C1-2AD0-4924-B417-126F0DF64894}"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623951827"/>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A3EC0FC-D7A4-4D88-BF34-F092CF041A25}" type="datetime1">
              <a:rPr lang="en-US" smtClean="0"/>
              <a:t>9/3/2020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145FBFD2-B76E-47B2-B253-B3462F3C81D2}" type="slidenum">
              <a:rPr lang="en-US" smtClean="0"/>
              <a:t>‹#›</a:t>
            </a:fld>
            <a:endParaRPr lang="en-US" dirty="0"/>
          </a:p>
        </p:txBody>
      </p:sp>
    </p:spTree>
    <p:extLst>
      <p:ext uri="{BB962C8B-B14F-4D97-AF65-F5344CB8AC3E}">
        <p14:creationId xmlns:p14="http://schemas.microsoft.com/office/powerpoint/2010/main" val="941221272"/>
      </p:ext>
    </p:extLst>
  </p:cSld>
  <p:clrMapOvr>
    <a:masterClrMapping/>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D05783BB-64EA-4CFD-A590-279E942E2D64}" type="datetime1">
              <a:rPr lang="en-US" smtClean="0">
                <a:solidFill>
                  <a:prstClr val="black">
                    <a:tint val="75000"/>
                  </a:prstClr>
                </a:solidFill>
              </a:rPr>
              <a:t>9/3/2020</a:t>
            </a:fld>
            <a:endParaRPr lang="en-US" dirty="0">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7E90FE31-AD2F-4D0D-B0AC-0E4821E7DCFE}"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409966997"/>
      </p:ext>
    </p:extLst>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2415F962-B593-4A07-824C-A6D33D95B388}" type="datetime1">
              <a:rPr lang="en-US" smtClean="0">
                <a:solidFill>
                  <a:prstClr val="black">
                    <a:tint val="75000"/>
                  </a:prstClr>
                </a:solidFill>
              </a:rPr>
              <a:t>9/3/2020</a:t>
            </a:fld>
            <a:endParaRPr lang="en-US" dirty="0">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AF8924C7-5A45-4AD7-9C32-092171A1CA50}"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472353436"/>
      </p:ext>
    </p:extLst>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B474326B-83B4-4FD8-9066-CAADA3499FC9}" type="datetime1">
              <a:rPr lang="en-US" smtClean="0">
                <a:solidFill>
                  <a:prstClr val="black">
                    <a:tint val="75000"/>
                  </a:prstClr>
                </a:solidFill>
              </a:rPr>
              <a:t>9/3/2020</a:t>
            </a:fld>
            <a:endParaRPr lang="en-US" dirty="0">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808FA9CC-EF8D-4EF3-8875-E034D3354189}"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387676544"/>
      </p:ext>
    </p:extLst>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7DEB282C-1725-498D-9344-25A36EB92846}" type="datetime1">
              <a:rPr lang="en-US" smtClean="0">
                <a:solidFill>
                  <a:prstClr val="black">
                    <a:tint val="75000"/>
                  </a:prstClr>
                </a:solidFill>
              </a:rPr>
              <a:t>9/3/2020</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9F0AB624-BADA-47C0-8007-0797C44ED406}"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817694445"/>
      </p:ext>
    </p:extLst>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C56041EB-15D1-4D4B-982F-DF4846742FAA}" type="datetime1">
              <a:rPr lang="en-US" smtClean="0">
                <a:solidFill>
                  <a:prstClr val="black">
                    <a:tint val="75000"/>
                  </a:prstClr>
                </a:solidFill>
              </a:rPr>
              <a:t>9/3/2020</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BDD626EE-4C27-4E2A-AEA8-5DC7CC22FAC5}"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402664290"/>
      </p:ext>
    </p:extLst>
  </p:cSld>
  <p:clrMapOvr>
    <a:masterClrMapping/>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BD213042-FEDA-4EE0-9D37-29609475CA0C}" type="datetime1">
              <a:rPr lang="en-US" smtClean="0">
                <a:solidFill>
                  <a:prstClr val="black">
                    <a:tint val="75000"/>
                  </a:prstClr>
                </a:solidFill>
              </a:rPr>
              <a:t>9/3/2020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9361ED1-28C6-4670-8842-65164FD4AEBB}"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739952790"/>
      </p:ext>
    </p:extLst>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F858B2D3-22AD-4FBC-877D-689CF375A06F}" type="datetime1">
              <a:rPr lang="en-US" smtClean="0">
                <a:solidFill>
                  <a:prstClr val="black">
                    <a:tint val="75000"/>
                  </a:prstClr>
                </a:solidFill>
              </a:rPr>
              <a:t>9/3/2020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8EFC51B-BA96-4D75-8201-55C343D293AB}"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928099521"/>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D2CBF0B-F849-44E1-886B-03D9B7B81065}" type="datetime1">
              <a:rPr lang="en-US" smtClean="0"/>
              <a:t>9/3/2020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145FBFD2-B76E-47B2-B253-B3462F3C81D2}" type="slidenum">
              <a:rPr lang="en-US" smtClean="0"/>
              <a:t>‹#›</a:t>
            </a:fld>
            <a:endParaRPr lang="en-US" dirty="0"/>
          </a:p>
        </p:txBody>
      </p:sp>
    </p:spTree>
    <p:extLst>
      <p:ext uri="{BB962C8B-B14F-4D97-AF65-F5344CB8AC3E}">
        <p14:creationId xmlns:p14="http://schemas.microsoft.com/office/powerpoint/2010/main" val="3098815125"/>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7FBC22C-851A-4C81-BE98-ABAF6475642E}" type="datetime1">
              <a:rPr lang="en-US" smtClean="0"/>
              <a:t>9/3/2020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45FBFD2-B76E-47B2-B253-B3462F3C81D2}" type="slidenum">
              <a:rPr lang="en-US" smtClean="0"/>
              <a:t>‹#›</a:t>
            </a:fld>
            <a:endParaRPr lang="en-US" dirty="0"/>
          </a:p>
        </p:txBody>
      </p:sp>
    </p:spTree>
    <p:extLst>
      <p:ext uri="{BB962C8B-B14F-4D97-AF65-F5344CB8AC3E}">
        <p14:creationId xmlns:p14="http://schemas.microsoft.com/office/powerpoint/2010/main" val="1373847318"/>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7834046-6EBA-4A2D-97E7-1E990D44B0E0}" type="datetime1">
              <a:rPr lang="en-US" smtClean="0"/>
              <a:t>9/3/2020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45FBFD2-B76E-47B2-B253-B3462F3C81D2}" type="slidenum">
              <a:rPr lang="en-US" smtClean="0"/>
              <a:t>‹#›</a:t>
            </a:fld>
            <a:endParaRPr lang="en-US" dirty="0"/>
          </a:p>
        </p:txBody>
      </p:sp>
    </p:spTree>
    <p:extLst>
      <p:ext uri="{BB962C8B-B14F-4D97-AF65-F5344CB8AC3E}">
        <p14:creationId xmlns:p14="http://schemas.microsoft.com/office/powerpoint/2010/main" val="3494653907"/>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F64002-BAAD-44FF-ADA2-B8890EEB2D4E}" type="datetime1">
              <a:rPr lang="en-US" smtClean="0"/>
              <a:t>9/3/2020</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45FBFD2-B76E-47B2-B253-B3462F3C81D2}" type="slidenum">
              <a:rPr lang="en-US" smtClean="0"/>
              <a:t>‹#›</a:t>
            </a:fld>
            <a:endParaRPr lang="en-US" dirty="0"/>
          </a:p>
        </p:txBody>
      </p:sp>
    </p:spTree>
    <p:extLst>
      <p:ext uri="{BB962C8B-B14F-4D97-AF65-F5344CB8AC3E}">
        <p14:creationId xmlns:p14="http://schemas.microsoft.com/office/powerpoint/2010/main" val="42189346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fade/>
  </p:transition>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799039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fade/>
  </p:transition>
  <p:hf hdr="0" ftr="0" dt="0"/>
  <p:txStyles>
    <p:titleStyle>
      <a:lvl1pPr algn="ctr" rtl="0" eaLnBrk="0" fontAlgn="base" hangingPunct="0">
        <a:spcBef>
          <a:spcPts val="175"/>
        </a:spcBef>
        <a:spcAft>
          <a:spcPct val="0"/>
        </a:spcAft>
        <a:defRPr sz="5800">
          <a:solidFill>
            <a:schemeClr val="tx1"/>
          </a:solidFill>
          <a:latin typeface="+mj-lt"/>
          <a:ea typeface="+mj-ea"/>
          <a:cs typeface="+mj-cs"/>
          <a:sym typeface="Gill Sans" charset="0"/>
        </a:defRPr>
      </a:lvl1pPr>
      <a:lvl2pPr algn="ctr" rtl="0" eaLnBrk="0" fontAlgn="base" hangingPunct="0">
        <a:spcBef>
          <a:spcPts val="175"/>
        </a:spcBef>
        <a:spcAft>
          <a:spcPct val="0"/>
        </a:spcAft>
        <a:defRPr sz="5800">
          <a:solidFill>
            <a:schemeClr val="tx1"/>
          </a:solidFill>
          <a:latin typeface="Gill Sans" charset="0"/>
          <a:ea typeface="ヒラギノ角ゴ ProN W3" charset="0"/>
          <a:cs typeface="ヒラギノ角ゴ ProN W3" charset="0"/>
          <a:sym typeface="Gill Sans" charset="0"/>
        </a:defRPr>
      </a:lvl2pPr>
      <a:lvl3pPr algn="ctr" rtl="0" eaLnBrk="0" fontAlgn="base" hangingPunct="0">
        <a:spcBef>
          <a:spcPts val="175"/>
        </a:spcBef>
        <a:spcAft>
          <a:spcPct val="0"/>
        </a:spcAft>
        <a:defRPr sz="5800">
          <a:solidFill>
            <a:schemeClr val="tx1"/>
          </a:solidFill>
          <a:latin typeface="Gill Sans" charset="0"/>
          <a:ea typeface="ヒラギノ角ゴ ProN W3" charset="0"/>
          <a:cs typeface="ヒラギノ角ゴ ProN W3" charset="0"/>
          <a:sym typeface="Gill Sans" charset="0"/>
        </a:defRPr>
      </a:lvl3pPr>
      <a:lvl4pPr algn="ctr" rtl="0" eaLnBrk="0" fontAlgn="base" hangingPunct="0">
        <a:spcBef>
          <a:spcPts val="175"/>
        </a:spcBef>
        <a:spcAft>
          <a:spcPct val="0"/>
        </a:spcAft>
        <a:defRPr sz="5800">
          <a:solidFill>
            <a:schemeClr val="tx1"/>
          </a:solidFill>
          <a:latin typeface="Gill Sans" charset="0"/>
          <a:ea typeface="ヒラギノ角ゴ ProN W3" charset="0"/>
          <a:cs typeface="ヒラギノ角ゴ ProN W3" charset="0"/>
          <a:sym typeface="Gill Sans" charset="0"/>
        </a:defRPr>
      </a:lvl4pPr>
      <a:lvl5pPr algn="ctr" rtl="0" eaLnBrk="0" fontAlgn="base" hangingPunct="0">
        <a:spcBef>
          <a:spcPts val="175"/>
        </a:spcBef>
        <a:spcAft>
          <a:spcPct val="0"/>
        </a:spcAft>
        <a:defRPr sz="5800">
          <a:solidFill>
            <a:schemeClr val="tx1"/>
          </a:solidFill>
          <a:latin typeface="Gill Sans" charset="0"/>
          <a:ea typeface="ヒラギノ角ゴ ProN W3" charset="0"/>
          <a:cs typeface="ヒラギノ角ゴ ProN W3" charset="0"/>
          <a:sym typeface="Gill Sans" charset="0"/>
        </a:defRPr>
      </a:lvl5pPr>
      <a:lvl6pPr marL="411480" algn="ctr" rtl="0" fontAlgn="base">
        <a:spcBef>
          <a:spcPts val="180"/>
        </a:spcBef>
        <a:spcAft>
          <a:spcPct val="0"/>
        </a:spcAft>
        <a:defRPr sz="5800">
          <a:solidFill>
            <a:schemeClr val="tx1"/>
          </a:solidFill>
          <a:latin typeface="Gill Sans" charset="0"/>
          <a:ea typeface="ヒラギノ角ゴ ProN W3" charset="0"/>
          <a:cs typeface="ヒラギノ角ゴ ProN W3" charset="0"/>
          <a:sym typeface="Gill Sans" charset="0"/>
        </a:defRPr>
      </a:lvl6pPr>
      <a:lvl7pPr marL="822960" algn="ctr" rtl="0" fontAlgn="base">
        <a:spcBef>
          <a:spcPts val="180"/>
        </a:spcBef>
        <a:spcAft>
          <a:spcPct val="0"/>
        </a:spcAft>
        <a:defRPr sz="5800">
          <a:solidFill>
            <a:schemeClr val="tx1"/>
          </a:solidFill>
          <a:latin typeface="Gill Sans" charset="0"/>
          <a:ea typeface="ヒラギノ角ゴ ProN W3" charset="0"/>
          <a:cs typeface="ヒラギノ角ゴ ProN W3" charset="0"/>
          <a:sym typeface="Gill Sans" charset="0"/>
        </a:defRPr>
      </a:lvl7pPr>
      <a:lvl8pPr marL="1234440" algn="ctr" rtl="0" fontAlgn="base">
        <a:spcBef>
          <a:spcPts val="180"/>
        </a:spcBef>
        <a:spcAft>
          <a:spcPct val="0"/>
        </a:spcAft>
        <a:defRPr sz="5800">
          <a:solidFill>
            <a:schemeClr val="tx1"/>
          </a:solidFill>
          <a:latin typeface="Gill Sans" charset="0"/>
          <a:ea typeface="ヒラギノ角ゴ ProN W3" charset="0"/>
          <a:cs typeface="ヒラギノ角ゴ ProN W3" charset="0"/>
          <a:sym typeface="Gill Sans" charset="0"/>
        </a:defRPr>
      </a:lvl8pPr>
      <a:lvl9pPr marL="1645920" algn="ctr" rtl="0" fontAlgn="base">
        <a:spcBef>
          <a:spcPts val="180"/>
        </a:spcBef>
        <a:spcAft>
          <a:spcPct val="0"/>
        </a:spcAft>
        <a:defRPr sz="5800">
          <a:solidFill>
            <a:schemeClr val="tx1"/>
          </a:solidFill>
          <a:latin typeface="Gill Sans" charset="0"/>
          <a:ea typeface="ヒラギノ角ゴ ProN W3" charset="0"/>
          <a:cs typeface="ヒラギノ角ゴ ProN W3" charset="0"/>
          <a:sym typeface="Gill Sans" charset="0"/>
        </a:defRPr>
      </a:lvl9pPr>
    </p:titleStyle>
    <p:bodyStyle>
      <a:lvl1pPr marL="631825" indent="-403225" algn="l" rtl="0" eaLnBrk="0" fontAlgn="base" hangingPunct="0">
        <a:spcBef>
          <a:spcPts val="1800"/>
        </a:spcBef>
        <a:spcAft>
          <a:spcPct val="0"/>
        </a:spcAft>
        <a:buSzPct val="171000"/>
        <a:buFont typeface="Gill Sans" charset="0"/>
        <a:buChar char="•"/>
        <a:defRPr sz="2900">
          <a:solidFill>
            <a:schemeClr val="tx1"/>
          </a:solidFill>
          <a:latin typeface="+mn-lt"/>
          <a:ea typeface="+mn-ea"/>
          <a:cs typeface="+mn-cs"/>
          <a:sym typeface="Gill Sans" charset="0"/>
        </a:defRPr>
      </a:lvl1pPr>
      <a:lvl2pPr marL="952500" indent="-403225" algn="l" rtl="0" eaLnBrk="0" fontAlgn="base" hangingPunct="0">
        <a:spcBef>
          <a:spcPts val="1800"/>
        </a:spcBef>
        <a:spcAft>
          <a:spcPct val="0"/>
        </a:spcAft>
        <a:buSzPct val="171000"/>
        <a:buFont typeface="Gill Sans" charset="0"/>
        <a:buChar char="•"/>
        <a:defRPr sz="2900">
          <a:solidFill>
            <a:schemeClr val="tx1"/>
          </a:solidFill>
          <a:latin typeface="+mn-lt"/>
          <a:ea typeface="+mn-ea"/>
          <a:cs typeface="+mn-cs"/>
          <a:sym typeface="Gill Sans" charset="0"/>
        </a:defRPr>
      </a:lvl2pPr>
      <a:lvl3pPr marL="1260475" indent="-403225" algn="l" rtl="0" eaLnBrk="0" fontAlgn="base" hangingPunct="0">
        <a:spcBef>
          <a:spcPts val="1800"/>
        </a:spcBef>
        <a:spcAft>
          <a:spcPct val="0"/>
        </a:spcAft>
        <a:buSzPct val="171000"/>
        <a:buFont typeface="Gill Sans" charset="0"/>
        <a:buChar char="•"/>
        <a:defRPr sz="2900">
          <a:solidFill>
            <a:schemeClr val="tx1"/>
          </a:solidFill>
          <a:latin typeface="+mn-lt"/>
          <a:ea typeface="+mn-ea"/>
          <a:cs typeface="+mn-cs"/>
          <a:sym typeface="Gill Sans" charset="0"/>
        </a:defRPr>
      </a:lvl3pPr>
      <a:lvl4pPr marL="1570038" indent="-403225" algn="l" rtl="0" eaLnBrk="0" fontAlgn="base" hangingPunct="0">
        <a:spcBef>
          <a:spcPts val="1800"/>
        </a:spcBef>
        <a:spcAft>
          <a:spcPct val="0"/>
        </a:spcAft>
        <a:buSzPct val="171000"/>
        <a:buFont typeface="Gill Sans" charset="0"/>
        <a:buChar char="•"/>
        <a:defRPr sz="2900">
          <a:solidFill>
            <a:schemeClr val="tx1"/>
          </a:solidFill>
          <a:latin typeface="+mn-lt"/>
          <a:ea typeface="+mn-ea"/>
          <a:cs typeface="+mn-cs"/>
          <a:sym typeface="Gill Sans" charset="0"/>
        </a:defRPr>
      </a:lvl4pPr>
      <a:lvl5pPr marL="1889125" indent="-403225" algn="l" rtl="0" eaLnBrk="0" fontAlgn="base" hangingPunct="0">
        <a:spcBef>
          <a:spcPts val="1800"/>
        </a:spcBef>
        <a:spcAft>
          <a:spcPct val="0"/>
        </a:spcAft>
        <a:buSzPct val="171000"/>
        <a:buFont typeface="Gill Sans" charset="0"/>
        <a:buChar char="•"/>
        <a:defRPr sz="2900">
          <a:solidFill>
            <a:schemeClr val="tx1"/>
          </a:solidFill>
          <a:latin typeface="+mn-lt"/>
          <a:ea typeface="+mn-ea"/>
          <a:cs typeface="+mn-cs"/>
          <a:sym typeface="Gill Sans" charset="0"/>
        </a:defRPr>
      </a:lvl5pPr>
      <a:lvl6pPr marL="2301717" indent="-404337" algn="l" rtl="0" fontAlgn="base">
        <a:spcBef>
          <a:spcPts val="1800"/>
        </a:spcBef>
        <a:spcAft>
          <a:spcPct val="0"/>
        </a:spcAft>
        <a:buSzPct val="171000"/>
        <a:buFont typeface="Gill Sans" charset="0"/>
        <a:buChar char="•"/>
        <a:defRPr sz="2900">
          <a:solidFill>
            <a:schemeClr val="tx1"/>
          </a:solidFill>
          <a:latin typeface="+mn-lt"/>
          <a:ea typeface="+mn-ea"/>
          <a:cs typeface="+mn-cs"/>
          <a:sym typeface="Gill Sans" charset="0"/>
        </a:defRPr>
      </a:lvl6pPr>
      <a:lvl7pPr marL="2713197" indent="-404337" algn="l" rtl="0" fontAlgn="base">
        <a:spcBef>
          <a:spcPts val="1800"/>
        </a:spcBef>
        <a:spcAft>
          <a:spcPct val="0"/>
        </a:spcAft>
        <a:buSzPct val="171000"/>
        <a:buFont typeface="Gill Sans" charset="0"/>
        <a:buChar char="•"/>
        <a:defRPr sz="2900">
          <a:solidFill>
            <a:schemeClr val="tx1"/>
          </a:solidFill>
          <a:latin typeface="+mn-lt"/>
          <a:ea typeface="+mn-ea"/>
          <a:cs typeface="+mn-cs"/>
          <a:sym typeface="Gill Sans" charset="0"/>
        </a:defRPr>
      </a:lvl7pPr>
      <a:lvl8pPr marL="3124677" indent="-404337" algn="l" rtl="0" fontAlgn="base">
        <a:spcBef>
          <a:spcPts val="1800"/>
        </a:spcBef>
        <a:spcAft>
          <a:spcPct val="0"/>
        </a:spcAft>
        <a:buSzPct val="171000"/>
        <a:buFont typeface="Gill Sans" charset="0"/>
        <a:buChar char="•"/>
        <a:defRPr sz="2900">
          <a:solidFill>
            <a:schemeClr val="tx1"/>
          </a:solidFill>
          <a:latin typeface="+mn-lt"/>
          <a:ea typeface="+mn-ea"/>
          <a:cs typeface="+mn-cs"/>
          <a:sym typeface="Gill Sans" charset="0"/>
        </a:defRPr>
      </a:lvl8pPr>
      <a:lvl9pPr marL="3536157" indent="-404337" algn="l" rtl="0" fontAlgn="base">
        <a:spcBef>
          <a:spcPts val="1800"/>
        </a:spcBef>
        <a:spcAft>
          <a:spcPct val="0"/>
        </a:spcAft>
        <a:buSzPct val="171000"/>
        <a:buFont typeface="Gill Sans" charset="0"/>
        <a:buChar char="•"/>
        <a:defRPr sz="2900">
          <a:solidFill>
            <a:schemeClr val="tx1"/>
          </a:solidFill>
          <a:latin typeface="+mn-lt"/>
          <a:ea typeface="+mn-ea"/>
          <a:cs typeface="+mn-cs"/>
          <a:sym typeface="Gill Sans" charset="0"/>
        </a:defRPr>
      </a:lvl9pPr>
    </p:bodyStyle>
    <p:otherStyle>
      <a:defPPr>
        <a:defRPr lang="en-US"/>
      </a:defPPr>
      <a:lvl1pPr marL="0" algn="l" defTabSz="822960" rtl="0" eaLnBrk="1" latinLnBrk="0" hangingPunct="1">
        <a:defRPr sz="1600" kern="1200">
          <a:solidFill>
            <a:schemeClr val="tx1"/>
          </a:solidFill>
          <a:latin typeface="+mn-lt"/>
          <a:ea typeface="+mn-ea"/>
          <a:cs typeface="+mn-cs"/>
        </a:defRPr>
      </a:lvl1pPr>
      <a:lvl2pPr marL="411480" algn="l" defTabSz="822960" rtl="0" eaLnBrk="1" latinLnBrk="0" hangingPunct="1">
        <a:defRPr sz="1600" kern="1200">
          <a:solidFill>
            <a:schemeClr val="tx1"/>
          </a:solidFill>
          <a:latin typeface="+mn-lt"/>
          <a:ea typeface="+mn-ea"/>
          <a:cs typeface="+mn-cs"/>
        </a:defRPr>
      </a:lvl2pPr>
      <a:lvl3pPr marL="822960" algn="l" defTabSz="822960" rtl="0" eaLnBrk="1" latinLnBrk="0" hangingPunct="1">
        <a:defRPr sz="1600" kern="1200">
          <a:solidFill>
            <a:schemeClr val="tx1"/>
          </a:solidFill>
          <a:latin typeface="+mn-lt"/>
          <a:ea typeface="+mn-ea"/>
          <a:cs typeface="+mn-cs"/>
        </a:defRPr>
      </a:lvl3pPr>
      <a:lvl4pPr marL="1234440" algn="l" defTabSz="822960" rtl="0" eaLnBrk="1" latinLnBrk="0" hangingPunct="1">
        <a:defRPr sz="1600" kern="1200">
          <a:solidFill>
            <a:schemeClr val="tx1"/>
          </a:solidFill>
          <a:latin typeface="+mn-lt"/>
          <a:ea typeface="+mn-ea"/>
          <a:cs typeface="+mn-cs"/>
        </a:defRPr>
      </a:lvl4pPr>
      <a:lvl5pPr marL="1645920" algn="l" defTabSz="822960" rtl="0" eaLnBrk="1" latinLnBrk="0" hangingPunct="1">
        <a:defRPr sz="1600" kern="1200">
          <a:solidFill>
            <a:schemeClr val="tx1"/>
          </a:solidFill>
          <a:latin typeface="+mn-lt"/>
          <a:ea typeface="+mn-ea"/>
          <a:cs typeface="+mn-cs"/>
        </a:defRPr>
      </a:lvl5pPr>
      <a:lvl6pPr marL="2057400" algn="l" defTabSz="822960" rtl="0" eaLnBrk="1" latinLnBrk="0" hangingPunct="1">
        <a:defRPr sz="1600" kern="1200">
          <a:solidFill>
            <a:schemeClr val="tx1"/>
          </a:solidFill>
          <a:latin typeface="+mn-lt"/>
          <a:ea typeface="+mn-ea"/>
          <a:cs typeface="+mn-cs"/>
        </a:defRPr>
      </a:lvl6pPr>
      <a:lvl7pPr marL="2468880" algn="l" defTabSz="822960" rtl="0" eaLnBrk="1" latinLnBrk="0" hangingPunct="1">
        <a:defRPr sz="1600" kern="1200">
          <a:solidFill>
            <a:schemeClr val="tx1"/>
          </a:solidFill>
          <a:latin typeface="+mn-lt"/>
          <a:ea typeface="+mn-ea"/>
          <a:cs typeface="+mn-cs"/>
        </a:defRPr>
      </a:lvl7pPr>
      <a:lvl8pPr marL="2880360" algn="l" defTabSz="822960" rtl="0" eaLnBrk="1" latinLnBrk="0" hangingPunct="1">
        <a:defRPr sz="1600" kern="1200">
          <a:solidFill>
            <a:schemeClr val="tx1"/>
          </a:solidFill>
          <a:latin typeface="+mn-lt"/>
          <a:ea typeface="+mn-ea"/>
          <a:cs typeface="+mn-cs"/>
        </a:defRPr>
      </a:lvl8pPr>
      <a:lvl9pPr marL="3291840" algn="l" defTabSz="822960" rtl="0" eaLnBrk="1" latinLnBrk="0" hangingPunct="1">
        <a:defRPr sz="16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3C57CD9C-A684-4D07-A655-4F0E682509BA}" type="datetime1">
              <a:rPr lang="en-US" smtClean="0">
                <a:solidFill>
                  <a:prstClr val="black">
                    <a:tint val="75000"/>
                  </a:prstClr>
                </a:solidFill>
              </a:rPr>
              <a:t>9/3/2020</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155E66B3-4CC0-40EA-A10E-E12D6CBAF3E4}"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06355277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p:fade/>
  </p:transition>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133DC6A0-A184-4E37-BF7F-204ED1CDD024}" type="datetime1">
              <a:rPr lang="en-US" smtClean="0">
                <a:solidFill>
                  <a:prstClr val="black">
                    <a:tint val="75000"/>
                  </a:prstClr>
                </a:solidFill>
              </a:rPr>
              <a:t>9/3/2020</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155E66B3-4CC0-40EA-A10E-E12D6CBAF3E4}"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69419768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p:fade/>
  </p:transition>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32521834-1CB7-4C90-A9DE-8C67C5FC3280}" type="datetime1">
              <a:rPr lang="en-US" smtClean="0">
                <a:solidFill>
                  <a:prstClr val="black">
                    <a:tint val="75000"/>
                  </a:prstClr>
                </a:solidFill>
              </a:rPr>
              <a:t>9/3/2020</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155E66B3-4CC0-40EA-A10E-E12D6CBAF3E4}"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262994779"/>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ransition>
    <p:fade/>
  </p:transition>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023239DD-4C78-434F-9D0D-6E16DF8CB1BD}" type="datetime1">
              <a:rPr lang="en-US" smtClean="0">
                <a:solidFill>
                  <a:prstClr val="black">
                    <a:tint val="75000"/>
                  </a:prstClr>
                </a:solidFill>
              </a:rPr>
              <a:t>9/3/2020</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155E66B3-4CC0-40EA-A10E-E12D6CBAF3E4}"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364058541"/>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ransition>
    <p:fade/>
  </p:transition>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7.png"/><Relationship Id="rId5" Type="http://schemas.openxmlformats.org/officeDocument/2006/relationships/image" Target="../media/image6.gif"/><Relationship Id="rId4" Type="http://schemas.openxmlformats.org/officeDocument/2006/relationships/image" Target="../media/image5.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7.png"/><Relationship Id="rId5" Type="http://schemas.openxmlformats.org/officeDocument/2006/relationships/image" Target="../media/image6.gif"/><Relationship Id="rId4" Type="http://schemas.openxmlformats.org/officeDocument/2006/relationships/image" Target="../media/image5.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7.png"/><Relationship Id="rId5" Type="http://schemas.openxmlformats.org/officeDocument/2006/relationships/image" Target="../media/image6.gif"/><Relationship Id="rId4" Type="http://schemas.openxmlformats.org/officeDocument/2006/relationships/image" Target="../media/image5.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7.png"/><Relationship Id="rId5" Type="http://schemas.openxmlformats.org/officeDocument/2006/relationships/image" Target="../media/image6.gif"/><Relationship Id="rId4" Type="http://schemas.openxmlformats.org/officeDocument/2006/relationships/image" Target="../media/image5.jpe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7.png"/><Relationship Id="rId5" Type="http://schemas.openxmlformats.org/officeDocument/2006/relationships/image" Target="../media/image6.gif"/><Relationship Id="rId4" Type="http://schemas.openxmlformats.org/officeDocument/2006/relationships/image" Target="../media/image5.jpe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7.png"/><Relationship Id="rId5" Type="http://schemas.openxmlformats.org/officeDocument/2006/relationships/image" Target="../media/image6.gif"/><Relationship Id="rId4" Type="http://schemas.openxmlformats.org/officeDocument/2006/relationships/image" Target="../media/image5.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image" Target="../media/image5.jpeg"/></Relationships>
</file>

<file path=ppt/slides/_rels/slide1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8.gif"/><Relationship Id="rId5" Type="http://schemas.openxmlformats.org/officeDocument/2006/relationships/image" Target="../media/image6.gif"/><Relationship Id="rId4" Type="http://schemas.openxmlformats.org/officeDocument/2006/relationships/image" Target="../media/image5.jpe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7.png"/><Relationship Id="rId5" Type="http://schemas.openxmlformats.org/officeDocument/2006/relationships/image" Target="../media/image6.gif"/><Relationship Id="rId4" Type="http://schemas.openxmlformats.org/officeDocument/2006/relationships/image" Target="../media/image5.jpe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57.xml"/><Relationship Id="rId7" Type="http://schemas.openxmlformats.org/officeDocument/2006/relationships/image" Target="../media/image4.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7.png"/><Relationship Id="rId5" Type="http://schemas.openxmlformats.org/officeDocument/2006/relationships/image" Target="../media/image6.gif"/><Relationship Id="rId4" Type="http://schemas.openxmlformats.org/officeDocument/2006/relationships/image" Target="../media/image5.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4.xml"/><Relationship Id="rId7" Type="http://schemas.openxmlformats.org/officeDocument/2006/relationships/image" Target="../media/image4.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7.png"/><Relationship Id="rId5" Type="http://schemas.openxmlformats.org/officeDocument/2006/relationships/image" Target="../media/image6.gif"/><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57.xml"/><Relationship Id="rId7" Type="http://schemas.openxmlformats.org/officeDocument/2006/relationships/image" Target="../media/image4.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7.png"/><Relationship Id="rId5" Type="http://schemas.openxmlformats.org/officeDocument/2006/relationships/image" Target="../media/image6.gif"/><Relationship Id="rId4" Type="http://schemas.openxmlformats.org/officeDocument/2006/relationships/image" Target="../media/image5.jpeg"/></Relationships>
</file>

<file path=ppt/slides/_rels/slide2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57.xml"/><Relationship Id="rId7" Type="http://schemas.openxmlformats.org/officeDocument/2006/relationships/image" Target="../media/image7.pn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8.gif"/><Relationship Id="rId5" Type="http://schemas.openxmlformats.org/officeDocument/2006/relationships/image" Target="../media/image6.gif"/><Relationship Id="rId4" Type="http://schemas.openxmlformats.org/officeDocument/2006/relationships/image" Target="../media/image5.jpeg"/></Relationships>
</file>

<file path=ppt/slides/_rels/slide22.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1.jpg"/><Relationship Id="rId3" Type="http://schemas.openxmlformats.org/officeDocument/2006/relationships/slideLayout" Target="../slideLayouts/slideLayout2.xml"/><Relationship Id="rId7" Type="http://schemas.openxmlformats.org/officeDocument/2006/relationships/hyperlink" Target="mailto:cca@cincinnati-oh.gov" TargetMode="External"/><Relationship Id="rId12" Type="http://schemas.openxmlformats.org/officeDocument/2006/relationships/hyperlink" Target="https://twitter.com/ccauthority" TargetMode="Externa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hyperlink" Target="http://www.cincinnati-oh.gov/ccia/" TargetMode="External"/><Relationship Id="rId11" Type="http://schemas.openxmlformats.org/officeDocument/2006/relationships/image" Target="../media/image10.jpg"/><Relationship Id="rId5" Type="http://schemas.openxmlformats.org/officeDocument/2006/relationships/image" Target="../media/image3.png"/><Relationship Id="rId10" Type="http://schemas.openxmlformats.org/officeDocument/2006/relationships/hyperlink" Target="https://www.facebook.com/citizencomplaintauthority/" TargetMode="External"/><Relationship Id="rId4" Type="http://schemas.openxmlformats.org/officeDocument/2006/relationships/image" Target="../media/image5.jpeg"/><Relationship Id="rId9" Type="http://schemas.openxmlformats.org/officeDocument/2006/relationships/image" Target="../media/image7.png"/><Relationship Id="rId1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46.xml"/><Relationship Id="rId7" Type="http://schemas.openxmlformats.org/officeDocument/2006/relationships/image" Target="../media/image7.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8.gif"/><Relationship Id="rId5" Type="http://schemas.openxmlformats.org/officeDocument/2006/relationships/image" Target="../media/image6.gif"/><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7.png"/><Relationship Id="rId5" Type="http://schemas.openxmlformats.org/officeDocument/2006/relationships/image" Target="../media/image6.gif"/><Relationship Id="rId4" Type="http://schemas.openxmlformats.org/officeDocument/2006/relationships/image" Target="../media/image5.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7.png"/><Relationship Id="rId5" Type="http://schemas.openxmlformats.org/officeDocument/2006/relationships/image" Target="../media/image6.gif"/><Relationship Id="rId4" Type="http://schemas.openxmlformats.org/officeDocument/2006/relationships/image" Target="../media/image5.jpeg"/></Relationships>
</file>

<file path=ppt/slides/_rels/slide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8.gif"/><Relationship Id="rId5" Type="http://schemas.openxmlformats.org/officeDocument/2006/relationships/image" Target="../media/image6.gif"/><Relationship Id="rId4" Type="http://schemas.openxmlformats.org/officeDocument/2006/relationships/image" Target="../media/image5.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4.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7.png"/><Relationship Id="rId5" Type="http://schemas.openxmlformats.org/officeDocument/2006/relationships/image" Target="../media/image6.gif"/><Relationship Id="rId4" Type="http://schemas.openxmlformats.org/officeDocument/2006/relationships/image" Target="../media/image5.jpeg"/></Relationships>
</file>

<file path=ppt/slides/_rels/slide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8.gif"/><Relationship Id="rId5" Type="http://schemas.openxmlformats.org/officeDocument/2006/relationships/image" Target="../media/image6.gif"/><Relationship Id="rId4" Type="http://schemas.openxmlformats.org/officeDocument/2006/relationships/image" Target="../media/image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28600"/>
            <a:ext cx="9244228" cy="7141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FFFFFF"/>
                </a:solidFill>
                <a:miter lim="800000"/>
                <a:headEnd/>
                <a:tailEnd/>
              </a14:hiddenLine>
            </a:ext>
          </a:extLst>
        </p:spPr>
      </p:pic>
      <p:pic>
        <p:nvPicPr>
          <p:cNvPr id="2051"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43600" y="2092325"/>
            <a:ext cx="24003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FFFFFF"/>
                </a:solidFill>
                <a:miter lim="800000"/>
                <a:headEnd/>
                <a:tailEnd/>
              </a14:hiddenLine>
            </a:ext>
          </a:extLst>
        </p:spPr>
      </p:pic>
      <p:sp>
        <p:nvSpPr>
          <p:cNvPr id="2052" name="Rectangle 3"/>
          <p:cNvSpPr>
            <a:spLocks/>
          </p:cNvSpPr>
          <p:nvPr/>
        </p:nvSpPr>
        <p:spPr bwMode="auto">
          <a:xfrm>
            <a:off x="1981200" y="2611438"/>
            <a:ext cx="6394450" cy="3484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lvl1pPr eaLnBrk="0" hangingPunct="0">
              <a:spcBef>
                <a:spcPct val="20000"/>
              </a:spcBef>
              <a:buFont typeface="Arial" pitchFamily="34" charset="0"/>
              <a:buChar char="•"/>
              <a:tabLst>
                <a:tab pos="838200" algn="l"/>
              </a:tabLst>
              <a:defRPr sz="3200">
                <a:solidFill>
                  <a:schemeClr val="tx1"/>
                </a:solidFill>
                <a:latin typeface="Calibri" pitchFamily="34" charset="0"/>
              </a:defRPr>
            </a:lvl1pPr>
            <a:lvl2pPr marL="742950" indent="-285750" eaLnBrk="0" hangingPunct="0">
              <a:spcBef>
                <a:spcPct val="20000"/>
              </a:spcBef>
              <a:buFont typeface="Arial" pitchFamily="34" charset="0"/>
              <a:buChar char="–"/>
              <a:tabLst>
                <a:tab pos="838200" algn="l"/>
              </a:tabLst>
              <a:defRPr sz="2800">
                <a:solidFill>
                  <a:schemeClr val="tx1"/>
                </a:solidFill>
                <a:latin typeface="Calibri" pitchFamily="34" charset="0"/>
              </a:defRPr>
            </a:lvl2pPr>
            <a:lvl3pPr marL="1143000" indent="-228600" eaLnBrk="0" hangingPunct="0">
              <a:spcBef>
                <a:spcPct val="20000"/>
              </a:spcBef>
              <a:buFont typeface="Arial" pitchFamily="34" charset="0"/>
              <a:buChar char="•"/>
              <a:tabLst>
                <a:tab pos="838200" algn="l"/>
              </a:tabLst>
              <a:defRPr sz="2400">
                <a:solidFill>
                  <a:schemeClr val="tx1"/>
                </a:solidFill>
                <a:latin typeface="Calibri" pitchFamily="34" charset="0"/>
              </a:defRPr>
            </a:lvl3pPr>
            <a:lvl4pPr marL="1600200" indent="-228600" eaLnBrk="0" hangingPunct="0">
              <a:spcBef>
                <a:spcPct val="20000"/>
              </a:spcBef>
              <a:buFont typeface="Arial" pitchFamily="34" charset="0"/>
              <a:buChar char="–"/>
              <a:tabLst>
                <a:tab pos="838200" algn="l"/>
              </a:tabLst>
              <a:defRPr sz="2000">
                <a:solidFill>
                  <a:schemeClr val="tx1"/>
                </a:solidFill>
                <a:latin typeface="Calibri" pitchFamily="34" charset="0"/>
              </a:defRPr>
            </a:lvl4pPr>
            <a:lvl5pPr marL="2057400" indent="-228600" eaLnBrk="0" hangingPunct="0">
              <a:spcBef>
                <a:spcPct val="20000"/>
              </a:spcBef>
              <a:buFont typeface="Arial" pitchFamily="34" charset="0"/>
              <a:buChar char="»"/>
              <a:tabLst>
                <a:tab pos="838200" algn="l"/>
              </a:tabLst>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tabLst>
                <a:tab pos="838200" algn="l"/>
              </a:tabLst>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tabLst>
                <a:tab pos="838200" algn="l"/>
              </a:tabLst>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tabLst>
                <a:tab pos="838200" algn="l"/>
              </a:tabLst>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tabLst>
                <a:tab pos="838200" algn="l"/>
              </a:tabLst>
              <a:defRPr sz="2000">
                <a:solidFill>
                  <a:schemeClr val="tx1"/>
                </a:solidFill>
                <a:latin typeface="Calibri" pitchFamily="34" charset="0"/>
              </a:defRPr>
            </a:lvl9pPr>
          </a:lstStyle>
          <a:p>
            <a:pPr algn="r" eaLnBrk="1" hangingPunct="1">
              <a:spcBef>
                <a:spcPct val="0"/>
              </a:spcBef>
              <a:buFontTx/>
              <a:buNone/>
            </a:pPr>
            <a:endParaRPr lang="en-US" altLang="en-US" dirty="0">
              <a:solidFill>
                <a:srgbClr val="FFFFFF"/>
              </a:solidFill>
              <a:latin typeface="Arial" pitchFamily="34" charset="0"/>
              <a:sym typeface="Arial" pitchFamily="34" charset="0"/>
            </a:endParaRPr>
          </a:p>
          <a:p>
            <a:pPr algn="r" eaLnBrk="1" hangingPunct="1">
              <a:spcBef>
                <a:spcPct val="0"/>
              </a:spcBef>
              <a:buFontTx/>
              <a:buNone/>
            </a:pPr>
            <a:endParaRPr lang="en-US" altLang="en-US" sz="3600" dirty="0">
              <a:solidFill>
                <a:srgbClr val="FFFFFF"/>
              </a:solidFill>
              <a:latin typeface="Arial" pitchFamily="34" charset="0"/>
              <a:sym typeface="Arial" pitchFamily="34" charset="0"/>
            </a:endParaRPr>
          </a:p>
          <a:p>
            <a:pPr algn="r" eaLnBrk="1" hangingPunct="1">
              <a:spcBef>
                <a:spcPct val="0"/>
              </a:spcBef>
              <a:buFontTx/>
              <a:buNone/>
            </a:pPr>
            <a:r>
              <a:rPr lang="en-US" altLang="en-US" sz="3600" dirty="0">
                <a:solidFill>
                  <a:srgbClr val="FFFFFF"/>
                </a:solidFill>
                <a:latin typeface="Arial" pitchFamily="34" charset="0"/>
                <a:sym typeface="Arial" pitchFamily="34" charset="0"/>
              </a:rPr>
              <a:t>Citizen Complaint Authority</a:t>
            </a:r>
          </a:p>
          <a:p>
            <a:pPr algn="r" eaLnBrk="1" hangingPunct="1">
              <a:spcBef>
                <a:spcPct val="0"/>
              </a:spcBef>
              <a:buFontTx/>
              <a:buNone/>
            </a:pPr>
            <a:endParaRPr lang="en-US" altLang="en-US" sz="1800" dirty="0">
              <a:solidFill>
                <a:srgbClr val="FFFFFF"/>
              </a:solidFill>
              <a:latin typeface="Arial" pitchFamily="34" charset="0"/>
              <a:sym typeface="Arial" pitchFamily="34" charset="0"/>
            </a:endParaRPr>
          </a:p>
          <a:p>
            <a:pPr algn="r" eaLnBrk="1" hangingPunct="1">
              <a:spcBef>
                <a:spcPct val="0"/>
              </a:spcBef>
              <a:buFontTx/>
              <a:buNone/>
            </a:pPr>
            <a:endParaRPr lang="en-US" altLang="en-US" sz="2000" dirty="0">
              <a:solidFill>
                <a:srgbClr val="FFFFFF"/>
              </a:solidFill>
              <a:latin typeface="Arial" pitchFamily="34" charset="0"/>
              <a:sym typeface="Arial" pitchFamily="34" charset="0"/>
            </a:endParaRPr>
          </a:p>
          <a:p>
            <a:pPr algn="r" eaLnBrk="1" hangingPunct="1">
              <a:spcBef>
                <a:spcPct val="0"/>
              </a:spcBef>
              <a:buFontTx/>
              <a:buNone/>
            </a:pPr>
            <a:endParaRPr lang="en-US" altLang="en-US" sz="2000" dirty="0">
              <a:solidFill>
                <a:srgbClr val="FFFFFF"/>
              </a:solidFill>
              <a:latin typeface="Arial" pitchFamily="34" charset="0"/>
              <a:sym typeface="Arial" pitchFamily="34" charset="0"/>
            </a:endParaRPr>
          </a:p>
          <a:p>
            <a:pPr algn="r" eaLnBrk="1" hangingPunct="1">
              <a:spcBef>
                <a:spcPct val="0"/>
              </a:spcBef>
              <a:buFontTx/>
              <a:buNone/>
            </a:pPr>
            <a:endParaRPr lang="en-US" altLang="en-US" sz="2000" dirty="0">
              <a:solidFill>
                <a:srgbClr val="FFFFFF"/>
              </a:solidFill>
              <a:latin typeface="Arial" pitchFamily="34" charset="0"/>
              <a:sym typeface="Arial" pitchFamily="34" charset="0"/>
            </a:endParaRPr>
          </a:p>
          <a:p>
            <a:pPr algn="r" eaLnBrk="1" hangingPunct="1">
              <a:spcBef>
                <a:spcPct val="0"/>
              </a:spcBef>
              <a:buFontTx/>
              <a:buNone/>
            </a:pPr>
            <a:r>
              <a:rPr lang="en-US" altLang="en-US" sz="2000" dirty="0" err="1">
                <a:solidFill>
                  <a:srgbClr val="FFFFFF"/>
                </a:solidFill>
                <a:latin typeface="Arial" pitchFamily="34" charset="0"/>
                <a:sym typeface="Arial" pitchFamily="34" charset="0"/>
              </a:rPr>
              <a:t>Desiré</a:t>
            </a:r>
            <a:r>
              <a:rPr lang="en-US" altLang="en-US" sz="2000" dirty="0">
                <a:solidFill>
                  <a:srgbClr val="FFFFFF"/>
                </a:solidFill>
                <a:latin typeface="Arial" pitchFamily="34" charset="0"/>
                <a:sym typeface="Arial" pitchFamily="34" charset="0"/>
              </a:rPr>
              <a:t> Bennett, CCA Board Member</a:t>
            </a:r>
          </a:p>
          <a:p>
            <a:pPr algn="r" eaLnBrk="1" hangingPunct="1">
              <a:spcBef>
                <a:spcPct val="0"/>
              </a:spcBef>
              <a:buFontTx/>
              <a:buNone/>
            </a:pPr>
            <a:endParaRPr lang="en-US" altLang="en-US" sz="1800" dirty="0">
              <a:solidFill>
                <a:srgbClr val="FFFFFF"/>
              </a:solidFill>
              <a:latin typeface="Arial" pitchFamily="34" charset="0"/>
              <a:sym typeface="Arial" pitchFamily="34" charset="0"/>
            </a:endParaRPr>
          </a:p>
        </p:txBody>
      </p:sp>
      <p:sp>
        <p:nvSpPr>
          <p:cNvPr id="2053" name="Rectangle 4"/>
          <p:cNvSpPr>
            <a:spLocks/>
          </p:cNvSpPr>
          <p:nvPr/>
        </p:nvSpPr>
        <p:spPr bwMode="auto">
          <a:xfrm>
            <a:off x="6397625" y="4732338"/>
            <a:ext cx="1943100" cy="319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lvl1pPr eaLnBrk="0" hangingPunct="0">
              <a:spcBef>
                <a:spcPct val="20000"/>
              </a:spcBef>
              <a:buFont typeface="Arial" pitchFamily="34" charset="0"/>
              <a:buChar char="•"/>
              <a:tabLst>
                <a:tab pos="838200" algn="l"/>
              </a:tabLst>
              <a:defRPr sz="3200">
                <a:solidFill>
                  <a:schemeClr val="tx1"/>
                </a:solidFill>
                <a:latin typeface="Calibri" pitchFamily="34" charset="0"/>
              </a:defRPr>
            </a:lvl1pPr>
            <a:lvl2pPr marL="742950" indent="-285750" eaLnBrk="0" hangingPunct="0">
              <a:spcBef>
                <a:spcPct val="20000"/>
              </a:spcBef>
              <a:buFont typeface="Arial" pitchFamily="34" charset="0"/>
              <a:buChar char="–"/>
              <a:tabLst>
                <a:tab pos="838200" algn="l"/>
              </a:tabLst>
              <a:defRPr sz="2800">
                <a:solidFill>
                  <a:schemeClr val="tx1"/>
                </a:solidFill>
                <a:latin typeface="Calibri" pitchFamily="34" charset="0"/>
              </a:defRPr>
            </a:lvl2pPr>
            <a:lvl3pPr marL="1143000" indent="-228600" eaLnBrk="0" hangingPunct="0">
              <a:spcBef>
                <a:spcPct val="20000"/>
              </a:spcBef>
              <a:buFont typeface="Arial" pitchFamily="34" charset="0"/>
              <a:buChar char="•"/>
              <a:tabLst>
                <a:tab pos="838200" algn="l"/>
              </a:tabLst>
              <a:defRPr sz="2400">
                <a:solidFill>
                  <a:schemeClr val="tx1"/>
                </a:solidFill>
                <a:latin typeface="Calibri" pitchFamily="34" charset="0"/>
              </a:defRPr>
            </a:lvl3pPr>
            <a:lvl4pPr marL="1600200" indent="-228600" eaLnBrk="0" hangingPunct="0">
              <a:spcBef>
                <a:spcPct val="20000"/>
              </a:spcBef>
              <a:buFont typeface="Arial" pitchFamily="34" charset="0"/>
              <a:buChar char="–"/>
              <a:tabLst>
                <a:tab pos="838200" algn="l"/>
              </a:tabLst>
              <a:defRPr sz="2000">
                <a:solidFill>
                  <a:schemeClr val="tx1"/>
                </a:solidFill>
                <a:latin typeface="Calibri" pitchFamily="34" charset="0"/>
              </a:defRPr>
            </a:lvl4pPr>
            <a:lvl5pPr marL="2057400" indent="-228600" eaLnBrk="0" hangingPunct="0">
              <a:spcBef>
                <a:spcPct val="20000"/>
              </a:spcBef>
              <a:buFont typeface="Arial" pitchFamily="34" charset="0"/>
              <a:buChar char="»"/>
              <a:tabLst>
                <a:tab pos="838200" algn="l"/>
              </a:tabLst>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tabLst>
                <a:tab pos="838200" algn="l"/>
              </a:tabLst>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tabLst>
                <a:tab pos="838200" algn="l"/>
              </a:tabLst>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tabLst>
                <a:tab pos="838200" algn="l"/>
              </a:tabLst>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tabLst>
                <a:tab pos="838200" algn="l"/>
              </a:tabLst>
              <a:defRPr sz="2000">
                <a:solidFill>
                  <a:schemeClr val="tx1"/>
                </a:solidFill>
                <a:latin typeface="Calibri" pitchFamily="34" charset="0"/>
              </a:defRPr>
            </a:lvl9pPr>
          </a:lstStyle>
          <a:p>
            <a:pPr algn="r" eaLnBrk="1" hangingPunct="1">
              <a:spcBef>
                <a:spcPct val="0"/>
              </a:spcBef>
              <a:buFontTx/>
              <a:buNone/>
            </a:pPr>
            <a:endParaRPr lang="en-US" altLang="en-US" sz="1600" dirty="0">
              <a:solidFill>
                <a:srgbClr val="FFFFFF"/>
              </a:solidFill>
              <a:latin typeface="Arial" pitchFamily="34" charset="0"/>
              <a:sym typeface="Arial" pitchFamily="34" charset="0"/>
            </a:endParaRPr>
          </a:p>
        </p:txBody>
      </p:sp>
      <p:sp>
        <p:nvSpPr>
          <p:cNvPr id="2" name="Slide Number Placeholder 1"/>
          <p:cNvSpPr>
            <a:spLocks noGrp="1"/>
          </p:cNvSpPr>
          <p:nvPr>
            <p:ph type="sldNum" sz="quarter" idx="12"/>
          </p:nvPr>
        </p:nvSpPr>
        <p:spPr/>
        <p:txBody>
          <a:bodyPr/>
          <a:lstStyle/>
          <a:p>
            <a:fld id="{145FBFD2-B76E-47B2-B253-B3462F3C81D2}" type="slidenum">
              <a:rPr lang="en-US" smtClean="0">
                <a:solidFill>
                  <a:schemeClr val="tx2">
                    <a:lumMod val="40000"/>
                    <a:lumOff val="60000"/>
                  </a:schemeClr>
                </a:solidFill>
              </a:rPr>
              <a:t>1</a:t>
            </a:fld>
            <a:endParaRPr lang="en-US" dirty="0">
              <a:solidFill>
                <a:schemeClr val="tx2">
                  <a:lumMod val="40000"/>
                  <a:lumOff val="60000"/>
                </a:schemeClr>
              </a:solidFill>
            </a:endParaRPr>
          </a:p>
        </p:txBody>
      </p:sp>
      <p:pic>
        <p:nvPicPr>
          <p:cNvPr id="6" name="Audio 5">
            <a:hlinkClick r:id="" action="ppaction://media"/>
            <a:extLst>
              <a:ext uri="{FF2B5EF4-FFF2-40B4-BE49-F238E27FC236}">
                <a16:creationId xmlns:a16="http://schemas.microsoft.com/office/drawing/2014/main" id="{C9083B41-E2FF-4C8D-9B64-873C20377C6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3181399620"/>
      </p:ext>
    </p:extLst>
  </p:cSld>
  <p:clrMapOvr>
    <a:masterClrMapping/>
  </p:clrMapOvr>
  <p:transition advTm="5393">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2073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FFFFFF"/>
                </a:solidFill>
                <a:miter lim="800000"/>
                <a:headEnd/>
                <a:tailEnd/>
              </a14:hiddenLine>
            </a:ext>
          </a:extLst>
        </p:spPr>
      </p:pic>
      <p:sp>
        <p:nvSpPr>
          <p:cNvPr id="17411" name="Rectangle 4"/>
          <p:cNvSpPr>
            <a:spLocks noGrp="1" noChangeArrowheads="1"/>
          </p:cNvSpPr>
          <p:nvPr>
            <p:ph type="title"/>
          </p:nvPr>
        </p:nvSpPr>
        <p:spPr>
          <a:xfrm>
            <a:off x="0" y="0"/>
            <a:ext cx="9144000" cy="1143000"/>
          </a:xfrm>
        </p:spPr>
        <p:txBody>
          <a:bodyPr>
            <a:normAutofit/>
          </a:bodyPr>
          <a:lstStyle/>
          <a:p>
            <a:pPr eaLnBrk="1" hangingPunct="1"/>
            <a:r>
              <a:rPr lang="en-US" altLang="en-US" sz="3600" b="1" dirty="0">
                <a:solidFill>
                  <a:schemeClr val="tx2"/>
                </a:solidFill>
              </a:rPr>
              <a:t>CCA Investigations</a:t>
            </a:r>
          </a:p>
        </p:txBody>
      </p:sp>
      <p:sp>
        <p:nvSpPr>
          <p:cNvPr id="8" name="Rectangle 3"/>
          <p:cNvSpPr>
            <a:spLocks noChangeArrowheads="1"/>
          </p:cNvSpPr>
          <p:nvPr/>
        </p:nvSpPr>
        <p:spPr bwMode="auto">
          <a:xfrm>
            <a:off x="1143000" y="1752600"/>
            <a:ext cx="73914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9" tIns="45719" rIns="91439" bIns="45719"/>
          <a:lstStyle>
            <a:lvl1pPr marL="342900" indent="-342900"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marL="0" indent="0" eaLnBrk="1" hangingPunct="1">
              <a:buClr>
                <a:srgbClr val="00B0F0"/>
              </a:buClr>
              <a:buNone/>
              <a:defRPr/>
            </a:pPr>
            <a:r>
              <a:rPr lang="en-US" altLang="en-US" sz="2000" kern="0" dirty="0">
                <a:latin typeface="+mn-lt"/>
              </a:rPr>
              <a:t>The Collaborative Agreement mandates the following:</a:t>
            </a:r>
          </a:p>
          <a:p>
            <a:pPr marL="0" indent="0" eaLnBrk="1" hangingPunct="1">
              <a:buClr>
                <a:srgbClr val="00B0F0"/>
              </a:buClr>
              <a:buNone/>
              <a:defRPr/>
            </a:pPr>
            <a:endParaRPr lang="en-US" altLang="en-US" sz="800" kern="0" dirty="0">
              <a:latin typeface="+mn-lt"/>
            </a:endParaRPr>
          </a:p>
          <a:p>
            <a:pPr eaLnBrk="1" hangingPunct="1">
              <a:buClr>
                <a:srgbClr val="00B0F0"/>
              </a:buClr>
              <a:buBlip>
                <a:blip r:embed="rId5"/>
              </a:buBlip>
              <a:defRPr/>
            </a:pPr>
            <a:r>
              <a:rPr lang="en-US" altLang="en-US" sz="2000" kern="0" dirty="0">
                <a:latin typeface="+mn-lt"/>
              </a:rPr>
              <a:t>48 hours - Complaints assigned to Investigator</a:t>
            </a:r>
          </a:p>
          <a:p>
            <a:pPr eaLnBrk="1" hangingPunct="1">
              <a:buClr>
                <a:srgbClr val="00B0F0"/>
              </a:buClr>
              <a:buBlip>
                <a:blip r:embed="rId5"/>
              </a:buBlip>
              <a:defRPr/>
            </a:pPr>
            <a:endParaRPr lang="en-US" altLang="en-US" sz="1000" kern="0" dirty="0">
              <a:latin typeface="+mn-lt"/>
            </a:endParaRPr>
          </a:p>
          <a:p>
            <a:pPr eaLnBrk="1" hangingPunct="1">
              <a:buClr>
                <a:srgbClr val="00B0F0"/>
              </a:buClr>
              <a:buBlip>
                <a:blip r:embed="rId5"/>
              </a:buBlip>
              <a:defRPr/>
            </a:pPr>
            <a:r>
              <a:rPr lang="en-US" altLang="en-US" sz="2000" kern="0" dirty="0">
                <a:latin typeface="+mn-lt"/>
              </a:rPr>
              <a:t>90 days – Investigation completed, unless extenuating circumstances</a:t>
            </a:r>
          </a:p>
        </p:txBody>
      </p:sp>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05600" y="5867400"/>
            <a:ext cx="2214933" cy="777240"/>
          </a:xfrm>
          <a:prstGeom prst="rect">
            <a:avLst/>
          </a:prstGeom>
        </p:spPr>
      </p:pic>
      <p:sp>
        <p:nvSpPr>
          <p:cNvPr id="2" name="Slide Number Placeholder 1"/>
          <p:cNvSpPr>
            <a:spLocks noGrp="1"/>
          </p:cNvSpPr>
          <p:nvPr>
            <p:ph type="sldNum" sz="quarter" idx="12"/>
          </p:nvPr>
        </p:nvSpPr>
        <p:spPr>
          <a:xfrm>
            <a:off x="7010400" y="6513347"/>
            <a:ext cx="2133600" cy="365125"/>
          </a:xfrm>
        </p:spPr>
        <p:txBody>
          <a:bodyPr/>
          <a:lstStyle/>
          <a:p>
            <a:fld id="{145FBFD2-B76E-47B2-B253-B3462F3C81D2}" type="slidenum">
              <a:rPr lang="en-US" smtClean="0"/>
              <a:t>10</a:t>
            </a:fld>
            <a:endParaRPr lang="en-US" dirty="0"/>
          </a:p>
        </p:txBody>
      </p:sp>
      <p:pic>
        <p:nvPicPr>
          <p:cNvPr id="5" name="Audio 4">
            <a:hlinkClick r:id="" action="ppaction://media"/>
            <a:extLst>
              <a:ext uri="{FF2B5EF4-FFF2-40B4-BE49-F238E27FC236}">
                <a16:creationId xmlns:a16="http://schemas.microsoft.com/office/drawing/2014/main" id="{344820BF-7B93-4D1B-96C9-68BFDE69F76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597931659"/>
      </p:ext>
    </p:extLst>
  </p:cSld>
  <p:clrMapOvr>
    <a:masterClrMapping/>
  </p:clrMapOvr>
  <p:transition advTm="18402">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2073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FFFFFF"/>
                </a:solidFill>
                <a:miter lim="800000"/>
                <a:headEnd/>
                <a:tailEnd/>
              </a14:hiddenLine>
            </a:ext>
          </a:extLst>
        </p:spPr>
      </p:pic>
      <p:sp>
        <p:nvSpPr>
          <p:cNvPr id="5" name="TextBox 4"/>
          <p:cNvSpPr txBox="1"/>
          <p:nvPr/>
        </p:nvSpPr>
        <p:spPr>
          <a:xfrm>
            <a:off x="0" y="0"/>
            <a:ext cx="9144000" cy="1143000"/>
          </a:xfrm>
          <a:prstGeom prst="rect">
            <a:avLst/>
          </a:prstGeom>
          <a:noFill/>
        </p:spPr>
        <p:txBody>
          <a:bodyPr wrap="square" rtlCol="0" anchor="ctr">
            <a:spAutoFit/>
          </a:bodyPr>
          <a:lstStyle/>
          <a:p>
            <a:pPr algn="ctr"/>
            <a:r>
              <a:rPr lang="en-US" altLang="en-US" sz="3600" b="1" dirty="0">
                <a:solidFill>
                  <a:schemeClr val="tx2"/>
                </a:solidFill>
              </a:rPr>
              <a:t>CCA Investigations</a:t>
            </a:r>
            <a:endParaRPr lang="en-US" sz="3600" b="1" dirty="0"/>
          </a:p>
        </p:txBody>
      </p:sp>
      <p:sp>
        <p:nvSpPr>
          <p:cNvPr id="6" name="TextBox 5"/>
          <p:cNvSpPr txBox="1"/>
          <p:nvPr/>
        </p:nvSpPr>
        <p:spPr>
          <a:xfrm>
            <a:off x="990600" y="1447800"/>
            <a:ext cx="7696200" cy="4616648"/>
          </a:xfrm>
          <a:prstGeom prst="rect">
            <a:avLst/>
          </a:prstGeom>
          <a:noFill/>
        </p:spPr>
        <p:txBody>
          <a:bodyPr wrap="square" rtlCol="0">
            <a:spAutoFit/>
          </a:bodyPr>
          <a:lstStyle/>
          <a:p>
            <a:pPr>
              <a:defRPr/>
            </a:pPr>
            <a:r>
              <a:rPr lang="en-US" altLang="en-US" sz="2000" kern="0" dirty="0"/>
              <a:t>Utilize an investigative protocol:</a:t>
            </a:r>
          </a:p>
          <a:p>
            <a:pPr>
              <a:defRPr/>
            </a:pPr>
            <a:endParaRPr lang="en-US" altLang="en-US" sz="800" kern="0" dirty="0"/>
          </a:p>
          <a:p>
            <a:pPr marL="914400" lvl="1" indent="-457200">
              <a:buClr>
                <a:srgbClr val="00B0F0"/>
              </a:buClr>
              <a:buBlip>
                <a:blip r:embed="rId5"/>
              </a:buBlip>
              <a:defRPr/>
            </a:pPr>
            <a:r>
              <a:rPr lang="en-US" altLang="en-US" sz="2000" kern="0" dirty="0"/>
              <a:t>Review the allegations</a:t>
            </a:r>
          </a:p>
          <a:p>
            <a:pPr marL="914400" lvl="1" indent="-457200">
              <a:buClr>
                <a:srgbClr val="00B0F0"/>
              </a:buClr>
              <a:buBlip>
                <a:blip r:embed="rId5"/>
              </a:buBlip>
              <a:defRPr/>
            </a:pPr>
            <a:endParaRPr lang="en-US" altLang="en-US" sz="800" kern="0" dirty="0"/>
          </a:p>
          <a:p>
            <a:pPr marL="914400" lvl="1" indent="-457200">
              <a:buClr>
                <a:srgbClr val="00B0F0"/>
              </a:buClr>
              <a:buBlip>
                <a:blip r:embed="rId5"/>
              </a:buBlip>
              <a:defRPr/>
            </a:pPr>
            <a:r>
              <a:rPr lang="en-US" altLang="en-US" sz="2000" kern="0" dirty="0"/>
              <a:t>Gather, review and analyze evidence</a:t>
            </a:r>
          </a:p>
          <a:p>
            <a:pPr marL="914400" lvl="1" indent="-457200">
              <a:buClr>
                <a:srgbClr val="00B0F0"/>
              </a:buClr>
              <a:buBlip>
                <a:blip r:embed="rId5"/>
              </a:buBlip>
              <a:defRPr/>
            </a:pPr>
            <a:endParaRPr lang="en-US" altLang="en-US" sz="800" kern="0" dirty="0"/>
          </a:p>
          <a:p>
            <a:pPr marL="914400" lvl="1" indent="-457200">
              <a:buClr>
                <a:srgbClr val="00B0F0"/>
              </a:buClr>
              <a:buBlip>
                <a:blip r:embed="rId5"/>
              </a:buBlip>
              <a:defRPr/>
            </a:pPr>
            <a:r>
              <a:rPr lang="en-US" altLang="en-US" sz="2000" kern="0" dirty="0"/>
              <a:t>Interview all parties involved and witnesses.</a:t>
            </a:r>
          </a:p>
          <a:p>
            <a:pPr marL="914400" lvl="1" indent="-457200">
              <a:buClr>
                <a:srgbClr val="00B0F0"/>
              </a:buClr>
              <a:buBlip>
                <a:blip r:embed="rId5"/>
              </a:buBlip>
              <a:defRPr/>
            </a:pPr>
            <a:endParaRPr lang="en-US" altLang="en-US" sz="800" kern="0" dirty="0"/>
          </a:p>
          <a:p>
            <a:pPr marL="914400" lvl="1" indent="-457200">
              <a:buClr>
                <a:srgbClr val="00B0F0"/>
              </a:buClr>
              <a:buBlip>
                <a:blip r:embed="rId5"/>
              </a:buBlip>
              <a:defRPr/>
            </a:pPr>
            <a:r>
              <a:rPr lang="en-US" altLang="en-US" sz="2000" kern="0" dirty="0"/>
              <a:t>Interpret all applicable laws, regulations, policies, procedures, decisions, standard practices and training</a:t>
            </a:r>
          </a:p>
          <a:p>
            <a:pPr marL="914400" lvl="1" indent="-457200">
              <a:buClr>
                <a:srgbClr val="00B0F0"/>
              </a:buClr>
              <a:buBlip>
                <a:blip r:embed="rId5"/>
              </a:buBlip>
              <a:defRPr/>
            </a:pPr>
            <a:endParaRPr lang="en-US" altLang="en-US" sz="800" kern="0" dirty="0"/>
          </a:p>
          <a:p>
            <a:pPr marL="914400" lvl="1" indent="-457200">
              <a:buClr>
                <a:srgbClr val="00B0F0"/>
              </a:buClr>
              <a:buBlip>
                <a:blip r:embed="rId5"/>
              </a:buBlip>
              <a:defRPr/>
            </a:pPr>
            <a:r>
              <a:rPr lang="en-US" altLang="en-US" sz="2000" kern="0" dirty="0"/>
              <a:t>Analyze information, using the preponderance of evidence burden of proof (does 51% of the evidence favor one side or the other?)</a:t>
            </a:r>
          </a:p>
          <a:p>
            <a:pPr marL="914400" lvl="1" indent="-457200">
              <a:buClr>
                <a:srgbClr val="00B0F0"/>
              </a:buClr>
              <a:buBlip>
                <a:blip r:embed="rId5"/>
              </a:buBlip>
              <a:defRPr/>
            </a:pPr>
            <a:endParaRPr lang="en-US" altLang="en-US" sz="800" kern="0" dirty="0"/>
          </a:p>
          <a:p>
            <a:pPr marL="914400" lvl="1" indent="-457200">
              <a:buClr>
                <a:srgbClr val="00B0F0"/>
              </a:buClr>
              <a:buBlip>
                <a:blip r:embed="rId5"/>
              </a:buBlip>
              <a:defRPr/>
            </a:pPr>
            <a:r>
              <a:rPr lang="en-US" altLang="en-US" sz="2000" kern="0" dirty="0"/>
              <a:t>Provide final analysis, conclusion and disposition</a:t>
            </a:r>
          </a:p>
          <a:p>
            <a:pPr marL="914400" lvl="1" indent="-457200">
              <a:buClr>
                <a:srgbClr val="00B0F0"/>
              </a:buClr>
              <a:buBlip>
                <a:blip r:embed="rId5"/>
              </a:buBlip>
              <a:defRPr/>
            </a:pPr>
            <a:endParaRPr lang="en-US" altLang="en-US" sz="800" kern="0" dirty="0"/>
          </a:p>
          <a:p>
            <a:pPr marL="914400" lvl="1" indent="-457200">
              <a:buClr>
                <a:srgbClr val="00B0F0"/>
              </a:buClr>
              <a:buBlip>
                <a:blip r:embed="rId5"/>
              </a:buBlip>
              <a:defRPr/>
            </a:pPr>
            <a:r>
              <a:rPr lang="en-US" altLang="en-US" sz="2000" kern="0" dirty="0"/>
              <a:t>Recommend review or action (when necessary)</a:t>
            </a:r>
          </a:p>
          <a:p>
            <a:endParaRPr lang="en-US" dirty="0"/>
          </a:p>
        </p:txBody>
      </p:sp>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05600" y="5867400"/>
            <a:ext cx="2214933" cy="777240"/>
          </a:xfrm>
          <a:prstGeom prst="rect">
            <a:avLst/>
          </a:prstGeom>
        </p:spPr>
      </p:pic>
      <p:sp>
        <p:nvSpPr>
          <p:cNvPr id="2" name="Slide Number Placeholder 1"/>
          <p:cNvSpPr>
            <a:spLocks noGrp="1"/>
          </p:cNvSpPr>
          <p:nvPr>
            <p:ph type="sldNum" sz="quarter" idx="12"/>
          </p:nvPr>
        </p:nvSpPr>
        <p:spPr>
          <a:xfrm>
            <a:off x="7026322" y="6499699"/>
            <a:ext cx="2133600" cy="365125"/>
          </a:xfrm>
        </p:spPr>
        <p:txBody>
          <a:bodyPr/>
          <a:lstStyle/>
          <a:p>
            <a:fld id="{145FBFD2-B76E-47B2-B253-B3462F3C81D2}" type="slidenum">
              <a:rPr lang="en-US" smtClean="0"/>
              <a:t>11</a:t>
            </a:fld>
            <a:endParaRPr lang="en-US" dirty="0"/>
          </a:p>
        </p:txBody>
      </p:sp>
      <p:pic>
        <p:nvPicPr>
          <p:cNvPr id="7" name="Audio 6">
            <a:hlinkClick r:id="" action="ppaction://media"/>
            <a:extLst>
              <a:ext uri="{FF2B5EF4-FFF2-40B4-BE49-F238E27FC236}">
                <a16:creationId xmlns:a16="http://schemas.microsoft.com/office/drawing/2014/main" id="{E4DE8CEC-4B5D-4E44-8A88-6F21DF3AFB4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4007685538"/>
      </p:ext>
    </p:extLst>
  </p:cSld>
  <p:clrMapOvr>
    <a:masterClrMapping/>
  </p:clrMapOvr>
  <p:transition advTm="394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5876"/>
            <a:ext cx="9144000" cy="2073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FFFFFF"/>
                </a:solidFill>
                <a:miter lim="800000"/>
                <a:headEnd/>
                <a:tailEnd/>
              </a14:hiddenLine>
            </a:ext>
          </a:extLst>
        </p:spPr>
      </p:pic>
      <p:sp>
        <p:nvSpPr>
          <p:cNvPr id="7" name="Rectangle 3"/>
          <p:cNvSpPr>
            <a:spLocks noChangeArrowheads="1"/>
          </p:cNvSpPr>
          <p:nvPr/>
        </p:nvSpPr>
        <p:spPr bwMode="auto">
          <a:xfrm>
            <a:off x="990600" y="1700213"/>
            <a:ext cx="7391400" cy="447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9" tIns="45719" rIns="91439" bIns="45719"/>
          <a:lstStyle>
            <a:lvl1pPr marL="342900" indent="-342900"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marL="0" indent="0" eaLnBrk="1" hangingPunct="1">
              <a:buClr>
                <a:srgbClr val="00B0F0"/>
              </a:buClr>
              <a:buNone/>
              <a:defRPr/>
            </a:pPr>
            <a:r>
              <a:rPr lang="en-US" altLang="en-US" sz="2000" kern="0" dirty="0">
                <a:solidFill>
                  <a:srgbClr val="000000"/>
                </a:solidFill>
                <a:latin typeface="+mn-lt"/>
              </a:rPr>
              <a:t>Once the investigation has been completed, the following actions occur:</a:t>
            </a:r>
          </a:p>
          <a:p>
            <a:pPr marL="0" indent="0" eaLnBrk="1" hangingPunct="1">
              <a:buClr>
                <a:srgbClr val="00B0F0"/>
              </a:buClr>
              <a:buNone/>
              <a:defRPr/>
            </a:pPr>
            <a:endParaRPr lang="en-US" altLang="en-US" sz="800" kern="0" dirty="0">
              <a:solidFill>
                <a:srgbClr val="000000"/>
              </a:solidFill>
              <a:latin typeface="+mn-lt"/>
            </a:endParaRPr>
          </a:p>
          <a:p>
            <a:pPr eaLnBrk="1" hangingPunct="1">
              <a:buClr>
                <a:srgbClr val="00B0F0"/>
              </a:buClr>
              <a:buBlip>
                <a:blip r:embed="rId5"/>
              </a:buBlip>
              <a:defRPr/>
            </a:pPr>
            <a:r>
              <a:rPr lang="en-US" altLang="en-US" sz="2000" kern="0" dirty="0">
                <a:latin typeface="+mn-lt"/>
              </a:rPr>
              <a:t>The Director makes a recommended finding(s) and forwards the investigative report to the Board.</a:t>
            </a:r>
          </a:p>
          <a:p>
            <a:pPr eaLnBrk="1" hangingPunct="1">
              <a:buClr>
                <a:srgbClr val="00B0F0"/>
              </a:buClr>
              <a:buBlip>
                <a:blip r:embed="rId5"/>
              </a:buBlip>
              <a:defRPr/>
            </a:pPr>
            <a:endParaRPr lang="en-US" altLang="en-US" sz="800" kern="0" dirty="0">
              <a:latin typeface="+mn-lt"/>
            </a:endParaRPr>
          </a:p>
          <a:p>
            <a:pPr eaLnBrk="1" hangingPunct="1">
              <a:buClr>
                <a:srgbClr val="00B0F0"/>
              </a:buClr>
              <a:buBlip>
                <a:blip r:embed="rId5"/>
              </a:buBlip>
              <a:defRPr/>
            </a:pPr>
            <a:r>
              <a:rPr lang="en-US" altLang="en-US" sz="2000" kern="0" dirty="0">
                <a:latin typeface="+mn-lt"/>
              </a:rPr>
              <a:t>Currently, the CCA Board meets the first Monday of each month to discuss cases brought before it.</a:t>
            </a:r>
          </a:p>
          <a:p>
            <a:pPr eaLnBrk="1" hangingPunct="1">
              <a:buClr>
                <a:srgbClr val="00B0F0"/>
              </a:buClr>
              <a:buBlip>
                <a:blip r:embed="rId5"/>
              </a:buBlip>
              <a:defRPr/>
            </a:pPr>
            <a:endParaRPr lang="en-US" altLang="en-US" sz="800" kern="0" dirty="0">
              <a:latin typeface="+mn-lt"/>
            </a:endParaRPr>
          </a:p>
          <a:p>
            <a:pPr eaLnBrk="1" hangingPunct="1">
              <a:buClr>
                <a:srgbClr val="00B0F0"/>
              </a:buClr>
              <a:buBlip>
                <a:blip r:embed="rId5"/>
              </a:buBlip>
              <a:defRPr/>
            </a:pPr>
            <a:r>
              <a:rPr lang="en-US" altLang="en-US" sz="2000" kern="0" dirty="0">
                <a:latin typeface="+mn-lt"/>
                <a:cs typeface="Arial"/>
              </a:rPr>
              <a:t>The Board hears the case, confirms the completeness of the CCA investigation and approves or disapproves the CCA’s decision.</a:t>
            </a:r>
          </a:p>
          <a:p>
            <a:pPr eaLnBrk="1" hangingPunct="1">
              <a:buClr>
                <a:srgbClr val="00B0F0"/>
              </a:buClr>
              <a:buBlip>
                <a:blip r:embed="rId5"/>
              </a:buBlip>
              <a:defRPr/>
            </a:pPr>
            <a:endParaRPr lang="en-US" altLang="en-US" sz="800" kern="0" dirty="0">
              <a:latin typeface="+mn-lt"/>
              <a:cs typeface="Arial"/>
            </a:endParaRPr>
          </a:p>
          <a:p>
            <a:pPr eaLnBrk="1" hangingPunct="1">
              <a:buClr>
                <a:srgbClr val="00B0F0"/>
              </a:buClr>
              <a:buBlip>
                <a:blip r:embed="rId5"/>
              </a:buBlip>
              <a:defRPr/>
            </a:pPr>
            <a:r>
              <a:rPr lang="en-US" altLang="en-US" sz="2000" kern="0" dirty="0">
                <a:latin typeface="+mn-lt"/>
                <a:cs typeface="Arial"/>
              </a:rPr>
              <a:t>The investigative report is then forwarded to the City Manager, who agrees, disagrees, or agrees in part.  The City Manager’s decision is final. </a:t>
            </a:r>
          </a:p>
        </p:txBody>
      </p:sp>
      <p:sp>
        <p:nvSpPr>
          <p:cNvPr id="2" name="Title 1"/>
          <p:cNvSpPr>
            <a:spLocks noGrp="1"/>
          </p:cNvSpPr>
          <p:nvPr>
            <p:ph type="title"/>
          </p:nvPr>
        </p:nvSpPr>
        <p:spPr>
          <a:xfrm>
            <a:off x="0" y="0"/>
            <a:ext cx="9144000" cy="1143000"/>
          </a:xfrm>
        </p:spPr>
        <p:txBody>
          <a:bodyPr>
            <a:normAutofit/>
          </a:bodyPr>
          <a:lstStyle/>
          <a:p>
            <a:r>
              <a:rPr lang="en-US" sz="3600" b="1" dirty="0">
                <a:solidFill>
                  <a:schemeClr val="tx2"/>
                </a:solidFill>
              </a:rPr>
              <a:t>CCA Investigations</a:t>
            </a:r>
          </a:p>
        </p:txBody>
      </p:sp>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05600" y="5867400"/>
            <a:ext cx="2214933" cy="777240"/>
          </a:xfrm>
          <a:prstGeom prst="rect">
            <a:avLst/>
          </a:prstGeom>
        </p:spPr>
      </p:pic>
      <p:sp>
        <p:nvSpPr>
          <p:cNvPr id="3" name="Slide Number Placeholder 2"/>
          <p:cNvSpPr>
            <a:spLocks noGrp="1"/>
          </p:cNvSpPr>
          <p:nvPr>
            <p:ph type="sldNum" sz="quarter" idx="12"/>
          </p:nvPr>
        </p:nvSpPr>
        <p:spPr>
          <a:xfrm>
            <a:off x="7010400" y="6492875"/>
            <a:ext cx="2133600" cy="365125"/>
          </a:xfrm>
        </p:spPr>
        <p:txBody>
          <a:bodyPr/>
          <a:lstStyle/>
          <a:p>
            <a:fld id="{145FBFD2-B76E-47B2-B253-B3462F3C81D2}" type="slidenum">
              <a:rPr lang="en-US" smtClean="0"/>
              <a:t>12</a:t>
            </a:fld>
            <a:endParaRPr lang="en-US" dirty="0"/>
          </a:p>
        </p:txBody>
      </p:sp>
      <p:pic>
        <p:nvPicPr>
          <p:cNvPr id="8" name="Audio 7">
            <a:hlinkClick r:id="" action="ppaction://media"/>
            <a:extLst>
              <a:ext uri="{FF2B5EF4-FFF2-40B4-BE49-F238E27FC236}">
                <a16:creationId xmlns:a16="http://schemas.microsoft.com/office/drawing/2014/main" id="{2BEF821E-69DA-4F58-ABC3-E71815E6601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74169794"/>
      </p:ext>
    </p:extLst>
  </p:cSld>
  <p:clrMapOvr>
    <a:masterClrMapping/>
  </p:clrMapOvr>
  <p:transition advTm="37794">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2073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FFFFFF"/>
                </a:solidFill>
                <a:miter lim="800000"/>
                <a:headEnd/>
                <a:tailEnd/>
              </a14:hiddenLine>
            </a:ext>
          </a:extLst>
        </p:spPr>
      </p:pic>
      <p:sp>
        <p:nvSpPr>
          <p:cNvPr id="20484" name="Rectangle 4"/>
          <p:cNvSpPr>
            <a:spLocks noGrp="1" noChangeArrowheads="1"/>
          </p:cNvSpPr>
          <p:nvPr>
            <p:ph type="title"/>
          </p:nvPr>
        </p:nvSpPr>
        <p:spPr>
          <a:xfrm>
            <a:off x="0" y="0"/>
            <a:ext cx="9144000" cy="1143000"/>
          </a:xfrm>
        </p:spPr>
        <p:txBody>
          <a:bodyPr>
            <a:normAutofit/>
          </a:bodyPr>
          <a:lstStyle/>
          <a:p>
            <a:pPr eaLnBrk="1" hangingPunct="1"/>
            <a:r>
              <a:rPr lang="en-US" altLang="en-US" sz="3600" b="1" dirty="0">
                <a:solidFill>
                  <a:schemeClr val="tx2"/>
                </a:solidFill>
              </a:rPr>
              <a:t>CCA Investigations</a:t>
            </a:r>
          </a:p>
        </p:txBody>
      </p:sp>
      <p:sp>
        <p:nvSpPr>
          <p:cNvPr id="6" name="Rectangle 3"/>
          <p:cNvSpPr txBox="1">
            <a:spLocks noChangeArrowheads="1"/>
          </p:cNvSpPr>
          <p:nvPr/>
        </p:nvSpPr>
        <p:spPr bwMode="auto">
          <a:xfrm>
            <a:off x="914400" y="1676400"/>
            <a:ext cx="76962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9" tIns="45719" rIns="91439" bIns="45719"/>
          <a:lstStyle>
            <a:lvl1pPr marL="342896" indent="-342896" algn="l" rtl="0" eaLnBrk="0" fontAlgn="base" hangingPunct="0">
              <a:spcBef>
                <a:spcPct val="20000"/>
              </a:spcBef>
              <a:spcAft>
                <a:spcPct val="0"/>
              </a:spcAft>
              <a:buChar char="•"/>
              <a:defRPr sz="3200">
                <a:solidFill>
                  <a:schemeClr val="tx1"/>
                </a:solidFill>
                <a:latin typeface="+mn-lt"/>
                <a:ea typeface="+mn-ea"/>
                <a:cs typeface="+mn-cs"/>
              </a:defRPr>
            </a:lvl1pPr>
            <a:lvl2pPr marL="742943" indent="-285747" algn="l" rtl="0" eaLnBrk="0" fontAlgn="base" hangingPunct="0">
              <a:spcBef>
                <a:spcPct val="20000"/>
              </a:spcBef>
              <a:spcAft>
                <a:spcPct val="0"/>
              </a:spcAft>
              <a:buChar char="–"/>
              <a:defRPr sz="2800">
                <a:solidFill>
                  <a:schemeClr val="tx1"/>
                </a:solidFill>
                <a:latin typeface="+mn-lt"/>
                <a:cs typeface="+mn-cs"/>
              </a:defRPr>
            </a:lvl2pPr>
            <a:lvl3pPr marL="1142988" indent="-228597" algn="l" rtl="0" eaLnBrk="0" fontAlgn="base" hangingPunct="0">
              <a:spcBef>
                <a:spcPct val="20000"/>
              </a:spcBef>
              <a:spcAft>
                <a:spcPct val="0"/>
              </a:spcAft>
              <a:buChar char="•"/>
              <a:defRPr sz="2400">
                <a:solidFill>
                  <a:schemeClr val="tx1"/>
                </a:solidFill>
                <a:latin typeface="+mn-lt"/>
                <a:cs typeface="+mn-cs"/>
              </a:defRPr>
            </a:lvl3pPr>
            <a:lvl4pPr marL="1600184" indent="-228597" algn="l" rtl="0" eaLnBrk="0" fontAlgn="base" hangingPunct="0">
              <a:spcBef>
                <a:spcPct val="20000"/>
              </a:spcBef>
              <a:spcAft>
                <a:spcPct val="0"/>
              </a:spcAft>
              <a:buChar char="–"/>
              <a:defRPr sz="2000">
                <a:solidFill>
                  <a:schemeClr val="tx1"/>
                </a:solidFill>
                <a:latin typeface="+mn-lt"/>
                <a:cs typeface="+mn-cs"/>
              </a:defRPr>
            </a:lvl4pPr>
            <a:lvl5pPr marL="2057379" indent="-228597" algn="l" rtl="0" eaLnBrk="0" fontAlgn="base" hangingPunct="0">
              <a:spcBef>
                <a:spcPct val="20000"/>
              </a:spcBef>
              <a:spcAft>
                <a:spcPct val="0"/>
              </a:spcAft>
              <a:buChar char="»"/>
              <a:defRPr sz="2000">
                <a:solidFill>
                  <a:schemeClr val="tx1"/>
                </a:solidFill>
                <a:latin typeface="+mn-lt"/>
                <a:cs typeface="+mn-cs"/>
              </a:defRPr>
            </a:lvl5pPr>
            <a:lvl6pPr marL="2514575" indent="-228597" algn="l" rtl="0" fontAlgn="base">
              <a:spcBef>
                <a:spcPct val="20000"/>
              </a:spcBef>
              <a:spcAft>
                <a:spcPct val="0"/>
              </a:spcAft>
              <a:buChar char="»"/>
              <a:defRPr sz="2000">
                <a:solidFill>
                  <a:schemeClr val="tx1"/>
                </a:solidFill>
                <a:latin typeface="+mn-lt"/>
                <a:cs typeface="+mn-cs"/>
              </a:defRPr>
            </a:lvl6pPr>
            <a:lvl7pPr marL="2971770" indent="-228597" algn="l" rtl="0" fontAlgn="base">
              <a:spcBef>
                <a:spcPct val="20000"/>
              </a:spcBef>
              <a:spcAft>
                <a:spcPct val="0"/>
              </a:spcAft>
              <a:buChar char="»"/>
              <a:defRPr sz="2000">
                <a:solidFill>
                  <a:schemeClr val="tx1"/>
                </a:solidFill>
                <a:latin typeface="+mn-lt"/>
                <a:cs typeface="+mn-cs"/>
              </a:defRPr>
            </a:lvl7pPr>
            <a:lvl8pPr marL="3428966" indent="-228597" algn="l" rtl="0" fontAlgn="base">
              <a:spcBef>
                <a:spcPct val="20000"/>
              </a:spcBef>
              <a:spcAft>
                <a:spcPct val="0"/>
              </a:spcAft>
              <a:buChar char="»"/>
              <a:defRPr sz="2000">
                <a:solidFill>
                  <a:schemeClr val="tx1"/>
                </a:solidFill>
                <a:latin typeface="+mn-lt"/>
                <a:cs typeface="+mn-cs"/>
              </a:defRPr>
            </a:lvl8pPr>
            <a:lvl9pPr marL="3886161" indent="-228597" algn="l" rtl="0" fontAlgn="base">
              <a:spcBef>
                <a:spcPct val="20000"/>
              </a:spcBef>
              <a:spcAft>
                <a:spcPct val="0"/>
              </a:spcAft>
              <a:buChar char="»"/>
              <a:defRPr sz="2000">
                <a:solidFill>
                  <a:schemeClr val="tx1"/>
                </a:solidFill>
                <a:latin typeface="+mn-lt"/>
                <a:cs typeface="+mn-cs"/>
              </a:defRPr>
            </a:lvl9pPr>
          </a:lstStyle>
          <a:p>
            <a:pPr marL="0" indent="0" eaLnBrk="1" hangingPunct="1">
              <a:buFontTx/>
              <a:buNone/>
              <a:defRPr/>
            </a:pPr>
            <a:r>
              <a:rPr lang="en-US" altLang="en-US" sz="2000" kern="0" dirty="0">
                <a:cs typeface="Arial"/>
              </a:rPr>
              <a:t>The recommended finding will be one of the following:</a:t>
            </a:r>
          </a:p>
          <a:p>
            <a:pPr marL="0" indent="0" eaLnBrk="1" hangingPunct="1">
              <a:buFontTx/>
              <a:buNone/>
              <a:defRPr/>
            </a:pPr>
            <a:endParaRPr lang="en-US" altLang="en-US" sz="800" kern="0" dirty="0">
              <a:cs typeface="Arial"/>
            </a:endParaRPr>
          </a:p>
          <a:p>
            <a:pPr lvl="1" eaLnBrk="1" hangingPunct="1">
              <a:buClr>
                <a:srgbClr val="00B0F0"/>
              </a:buClr>
              <a:buBlip>
                <a:blip r:embed="rId5"/>
              </a:buBlip>
              <a:defRPr/>
            </a:pPr>
            <a:r>
              <a:rPr lang="en-US" altLang="en-US" sz="2000" b="1" kern="0" dirty="0">
                <a:solidFill>
                  <a:srgbClr val="002060"/>
                </a:solidFill>
                <a:cs typeface="Arial"/>
              </a:rPr>
              <a:t>Unfounded</a:t>
            </a:r>
            <a:r>
              <a:rPr lang="en-US" altLang="en-US" sz="2000" kern="0" dirty="0">
                <a:solidFill>
                  <a:srgbClr val="002060"/>
                </a:solidFill>
                <a:cs typeface="Arial"/>
              </a:rPr>
              <a:t> </a:t>
            </a:r>
            <a:r>
              <a:rPr lang="en-US" altLang="en-US" sz="2000" kern="0" dirty="0">
                <a:cs typeface="Arial"/>
              </a:rPr>
              <a:t>- where the investigation determined no facts to support that the incident complained of actually occurred;</a:t>
            </a:r>
          </a:p>
          <a:p>
            <a:pPr lvl="1" eaLnBrk="1" hangingPunct="1">
              <a:buClr>
                <a:srgbClr val="00B0F0"/>
              </a:buClr>
              <a:buBlip>
                <a:blip r:embed="rId5"/>
              </a:buBlip>
              <a:defRPr/>
            </a:pPr>
            <a:endParaRPr lang="en-US" altLang="en-US" sz="800" kern="0" dirty="0">
              <a:cs typeface="Arial"/>
            </a:endParaRPr>
          </a:p>
          <a:p>
            <a:pPr lvl="1" eaLnBrk="1" hangingPunct="1">
              <a:buClr>
                <a:srgbClr val="00B0F0"/>
              </a:buClr>
              <a:buBlip>
                <a:blip r:embed="rId5"/>
              </a:buBlip>
              <a:defRPr/>
            </a:pPr>
            <a:r>
              <a:rPr lang="en-US" altLang="en-US" sz="2000" b="1" kern="0" dirty="0">
                <a:solidFill>
                  <a:srgbClr val="002060"/>
                </a:solidFill>
                <a:cs typeface="Arial"/>
              </a:rPr>
              <a:t>Sustained</a:t>
            </a:r>
            <a:r>
              <a:rPr lang="en-US" altLang="en-US" sz="2000" kern="0" dirty="0">
                <a:cs typeface="Arial"/>
              </a:rPr>
              <a:t> - where the person's allegation is supported by sufficient evidence to determine that the incident occurred </a:t>
            </a:r>
            <a:br>
              <a:rPr lang="en-US" altLang="en-US" sz="2000" kern="0" dirty="0">
                <a:cs typeface="Arial"/>
              </a:rPr>
            </a:br>
            <a:r>
              <a:rPr lang="en-US" altLang="en-US" sz="2000" kern="0" dirty="0">
                <a:cs typeface="Arial"/>
              </a:rPr>
              <a:t>and the actions of the officer were improper;</a:t>
            </a:r>
          </a:p>
          <a:p>
            <a:pPr lvl="1" eaLnBrk="1" hangingPunct="1">
              <a:buClr>
                <a:srgbClr val="00B0F0"/>
              </a:buClr>
              <a:buBlip>
                <a:blip r:embed="rId5"/>
              </a:buBlip>
              <a:defRPr/>
            </a:pPr>
            <a:endParaRPr lang="en-US" altLang="en-US" sz="800" kern="0" dirty="0">
              <a:cs typeface="Arial"/>
            </a:endParaRPr>
          </a:p>
          <a:p>
            <a:pPr lvl="1" eaLnBrk="1" hangingPunct="1">
              <a:buClr>
                <a:srgbClr val="00B0F0"/>
              </a:buClr>
              <a:buBlip>
                <a:blip r:embed="rId5"/>
              </a:buBlip>
              <a:defRPr/>
            </a:pPr>
            <a:r>
              <a:rPr lang="en-US" altLang="en-US" sz="2000" b="1" kern="0" dirty="0">
                <a:solidFill>
                  <a:srgbClr val="002060"/>
                </a:solidFill>
                <a:cs typeface="Arial"/>
              </a:rPr>
              <a:t>Not Sustained </a:t>
            </a:r>
            <a:r>
              <a:rPr lang="en-US" altLang="en-US" sz="2000" kern="0" dirty="0">
                <a:cs typeface="Arial"/>
              </a:rPr>
              <a:t>- where there are insufficient facts to decide whether the alleged misconduct occurred; or</a:t>
            </a:r>
          </a:p>
          <a:p>
            <a:pPr lvl="1" eaLnBrk="1" hangingPunct="1">
              <a:buClr>
                <a:srgbClr val="00B0F0"/>
              </a:buClr>
              <a:buBlip>
                <a:blip r:embed="rId5"/>
              </a:buBlip>
              <a:defRPr/>
            </a:pPr>
            <a:endParaRPr lang="en-US" altLang="en-US" sz="800" kern="0" dirty="0">
              <a:cs typeface="Arial"/>
            </a:endParaRPr>
          </a:p>
          <a:p>
            <a:pPr lvl="1" eaLnBrk="1" hangingPunct="1">
              <a:buClr>
                <a:srgbClr val="00B0F0"/>
              </a:buClr>
              <a:buBlip>
                <a:blip r:embed="rId5"/>
              </a:buBlip>
              <a:defRPr/>
            </a:pPr>
            <a:r>
              <a:rPr lang="en-US" altLang="en-US" sz="2000" b="1" kern="0" dirty="0">
                <a:solidFill>
                  <a:srgbClr val="002060"/>
                </a:solidFill>
                <a:cs typeface="Arial"/>
              </a:rPr>
              <a:t>Exonerated</a:t>
            </a:r>
            <a:r>
              <a:rPr lang="en-US" altLang="en-US" sz="2000" kern="0" dirty="0">
                <a:cs typeface="Arial"/>
              </a:rPr>
              <a:t> - where a preponderance of the evidence shows that the alleged conduct did occur but did not violate CPD policies, procedures, or training</a:t>
            </a:r>
          </a:p>
        </p:txBody>
      </p:sp>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05600" y="5867400"/>
            <a:ext cx="2214933" cy="777240"/>
          </a:xfrm>
          <a:prstGeom prst="rect">
            <a:avLst/>
          </a:prstGeom>
        </p:spPr>
      </p:pic>
      <p:sp>
        <p:nvSpPr>
          <p:cNvPr id="2" name="Slide Number Placeholder 1"/>
          <p:cNvSpPr>
            <a:spLocks noGrp="1"/>
          </p:cNvSpPr>
          <p:nvPr>
            <p:ph type="sldNum" sz="quarter" idx="12"/>
          </p:nvPr>
        </p:nvSpPr>
        <p:spPr>
          <a:xfrm>
            <a:off x="7010400" y="6492875"/>
            <a:ext cx="2133600" cy="365125"/>
          </a:xfrm>
        </p:spPr>
        <p:txBody>
          <a:bodyPr/>
          <a:lstStyle/>
          <a:p>
            <a:fld id="{145FBFD2-B76E-47B2-B253-B3462F3C81D2}" type="slidenum">
              <a:rPr lang="en-US" smtClean="0"/>
              <a:t>13</a:t>
            </a:fld>
            <a:endParaRPr lang="en-US" dirty="0"/>
          </a:p>
        </p:txBody>
      </p:sp>
      <p:pic>
        <p:nvPicPr>
          <p:cNvPr id="5" name="Audio 4">
            <a:hlinkClick r:id="" action="ppaction://media"/>
            <a:extLst>
              <a:ext uri="{FF2B5EF4-FFF2-40B4-BE49-F238E27FC236}">
                <a16:creationId xmlns:a16="http://schemas.microsoft.com/office/drawing/2014/main" id="{FADC41BE-E375-4836-92F8-0F073A59B12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2584235665"/>
      </p:ext>
    </p:extLst>
  </p:cSld>
  <p:clrMapOvr>
    <a:masterClrMapping/>
  </p:clrMapOvr>
  <p:transition advTm="40446">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2073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FFFFFF"/>
                </a:solidFill>
                <a:miter lim="800000"/>
                <a:headEnd/>
                <a:tailEnd/>
              </a14:hiddenLine>
            </a:ext>
          </a:extLst>
        </p:spPr>
      </p:pic>
      <p:sp>
        <p:nvSpPr>
          <p:cNvPr id="21507" name="Rectangle 4"/>
          <p:cNvSpPr>
            <a:spLocks noGrp="1" noChangeArrowheads="1"/>
          </p:cNvSpPr>
          <p:nvPr>
            <p:ph type="title"/>
          </p:nvPr>
        </p:nvSpPr>
        <p:spPr>
          <a:xfrm>
            <a:off x="0" y="0"/>
            <a:ext cx="9144000" cy="1143000"/>
          </a:xfrm>
        </p:spPr>
        <p:txBody>
          <a:bodyPr>
            <a:normAutofit/>
          </a:bodyPr>
          <a:lstStyle/>
          <a:p>
            <a:pPr eaLnBrk="1" hangingPunct="1"/>
            <a:r>
              <a:rPr lang="en-US" altLang="en-US" sz="3600" b="1" dirty="0">
                <a:solidFill>
                  <a:schemeClr val="tx2"/>
                </a:solidFill>
              </a:rPr>
              <a:t>CCA’s Relationship with the CPD</a:t>
            </a:r>
          </a:p>
        </p:txBody>
      </p:sp>
      <p:sp>
        <p:nvSpPr>
          <p:cNvPr id="6" name="Rectangle 3"/>
          <p:cNvSpPr txBox="1">
            <a:spLocks noChangeArrowheads="1"/>
          </p:cNvSpPr>
          <p:nvPr/>
        </p:nvSpPr>
        <p:spPr bwMode="auto">
          <a:xfrm>
            <a:off x="990600" y="1600200"/>
            <a:ext cx="7543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9" tIns="45719" rIns="91439" bIns="45719"/>
          <a:lstStyle>
            <a:lvl1pPr marL="342896" indent="-342896" algn="l" rtl="0" eaLnBrk="0" fontAlgn="base" hangingPunct="0">
              <a:spcBef>
                <a:spcPct val="20000"/>
              </a:spcBef>
              <a:spcAft>
                <a:spcPct val="0"/>
              </a:spcAft>
              <a:buChar char="•"/>
              <a:defRPr sz="3200">
                <a:solidFill>
                  <a:schemeClr val="tx1"/>
                </a:solidFill>
                <a:latin typeface="+mn-lt"/>
                <a:ea typeface="+mn-ea"/>
                <a:cs typeface="+mn-cs"/>
              </a:defRPr>
            </a:lvl1pPr>
            <a:lvl2pPr marL="742943" indent="-285747" algn="l" rtl="0" eaLnBrk="0" fontAlgn="base" hangingPunct="0">
              <a:spcBef>
                <a:spcPct val="20000"/>
              </a:spcBef>
              <a:spcAft>
                <a:spcPct val="0"/>
              </a:spcAft>
              <a:buChar char="–"/>
              <a:defRPr sz="2800">
                <a:solidFill>
                  <a:schemeClr val="tx1"/>
                </a:solidFill>
                <a:latin typeface="+mn-lt"/>
                <a:cs typeface="+mn-cs"/>
              </a:defRPr>
            </a:lvl2pPr>
            <a:lvl3pPr marL="1142988" indent="-228597" algn="l" rtl="0" eaLnBrk="0" fontAlgn="base" hangingPunct="0">
              <a:spcBef>
                <a:spcPct val="20000"/>
              </a:spcBef>
              <a:spcAft>
                <a:spcPct val="0"/>
              </a:spcAft>
              <a:buChar char="•"/>
              <a:defRPr sz="2400">
                <a:solidFill>
                  <a:schemeClr val="tx1"/>
                </a:solidFill>
                <a:latin typeface="+mn-lt"/>
                <a:cs typeface="+mn-cs"/>
              </a:defRPr>
            </a:lvl3pPr>
            <a:lvl4pPr marL="1600184" indent="-228597" algn="l" rtl="0" eaLnBrk="0" fontAlgn="base" hangingPunct="0">
              <a:spcBef>
                <a:spcPct val="20000"/>
              </a:spcBef>
              <a:spcAft>
                <a:spcPct val="0"/>
              </a:spcAft>
              <a:buChar char="–"/>
              <a:defRPr sz="2000">
                <a:solidFill>
                  <a:schemeClr val="tx1"/>
                </a:solidFill>
                <a:latin typeface="+mn-lt"/>
                <a:cs typeface="+mn-cs"/>
              </a:defRPr>
            </a:lvl4pPr>
            <a:lvl5pPr marL="2057379" indent="-228597" algn="l" rtl="0" eaLnBrk="0" fontAlgn="base" hangingPunct="0">
              <a:spcBef>
                <a:spcPct val="20000"/>
              </a:spcBef>
              <a:spcAft>
                <a:spcPct val="0"/>
              </a:spcAft>
              <a:buChar char="»"/>
              <a:defRPr sz="2000">
                <a:solidFill>
                  <a:schemeClr val="tx1"/>
                </a:solidFill>
                <a:latin typeface="+mn-lt"/>
                <a:cs typeface="+mn-cs"/>
              </a:defRPr>
            </a:lvl5pPr>
            <a:lvl6pPr marL="2514575" indent="-228597" algn="l" rtl="0" fontAlgn="base">
              <a:spcBef>
                <a:spcPct val="20000"/>
              </a:spcBef>
              <a:spcAft>
                <a:spcPct val="0"/>
              </a:spcAft>
              <a:buChar char="»"/>
              <a:defRPr sz="2000">
                <a:solidFill>
                  <a:schemeClr val="tx1"/>
                </a:solidFill>
                <a:latin typeface="+mn-lt"/>
                <a:cs typeface="+mn-cs"/>
              </a:defRPr>
            </a:lvl6pPr>
            <a:lvl7pPr marL="2971770" indent="-228597" algn="l" rtl="0" fontAlgn="base">
              <a:spcBef>
                <a:spcPct val="20000"/>
              </a:spcBef>
              <a:spcAft>
                <a:spcPct val="0"/>
              </a:spcAft>
              <a:buChar char="»"/>
              <a:defRPr sz="2000">
                <a:solidFill>
                  <a:schemeClr val="tx1"/>
                </a:solidFill>
                <a:latin typeface="+mn-lt"/>
                <a:cs typeface="+mn-cs"/>
              </a:defRPr>
            </a:lvl7pPr>
            <a:lvl8pPr marL="3428966" indent="-228597" algn="l" rtl="0" fontAlgn="base">
              <a:spcBef>
                <a:spcPct val="20000"/>
              </a:spcBef>
              <a:spcAft>
                <a:spcPct val="0"/>
              </a:spcAft>
              <a:buChar char="»"/>
              <a:defRPr sz="2000">
                <a:solidFill>
                  <a:schemeClr val="tx1"/>
                </a:solidFill>
                <a:latin typeface="+mn-lt"/>
                <a:cs typeface="+mn-cs"/>
              </a:defRPr>
            </a:lvl8pPr>
            <a:lvl9pPr marL="3886161" indent="-228597" algn="l" rtl="0" fontAlgn="base">
              <a:spcBef>
                <a:spcPct val="20000"/>
              </a:spcBef>
              <a:spcAft>
                <a:spcPct val="0"/>
              </a:spcAft>
              <a:buChar char="»"/>
              <a:defRPr sz="2000">
                <a:solidFill>
                  <a:schemeClr val="tx1"/>
                </a:solidFill>
                <a:latin typeface="+mn-lt"/>
                <a:cs typeface="+mn-cs"/>
              </a:defRPr>
            </a:lvl9pPr>
          </a:lstStyle>
          <a:p>
            <a:pPr eaLnBrk="1" hangingPunct="1">
              <a:buClr>
                <a:srgbClr val="00B0F0"/>
              </a:buClr>
              <a:buBlip>
                <a:blip r:embed="rId5"/>
              </a:buBlip>
              <a:defRPr/>
            </a:pPr>
            <a:r>
              <a:rPr lang="en-US" altLang="en-US" sz="2000" kern="0" dirty="0">
                <a:cs typeface="Arial"/>
              </a:rPr>
              <a:t>While the CCA and CPD’s Internal Investigations Section conduct independent investigations, it is important to collaborate on the issues and concerns at hand to ensure accountability.</a:t>
            </a:r>
          </a:p>
          <a:p>
            <a:pPr eaLnBrk="1" hangingPunct="1">
              <a:buClr>
                <a:srgbClr val="00B0F0"/>
              </a:buClr>
              <a:buBlip>
                <a:blip r:embed="rId5"/>
              </a:buBlip>
              <a:defRPr/>
            </a:pPr>
            <a:endParaRPr lang="en-US" altLang="en-US" sz="800" kern="0" dirty="0">
              <a:cs typeface="Arial"/>
            </a:endParaRPr>
          </a:p>
          <a:p>
            <a:pPr marL="914400" lvl="1" indent="-457200" eaLnBrk="1" hangingPunct="1">
              <a:buClr>
                <a:srgbClr val="92D050"/>
              </a:buClr>
              <a:buBlip>
                <a:blip r:embed="rId5"/>
              </a:buBlip>
              <a:defRPr/>
            </a:pPr>
            <a:endParaRPr lang="en-US" altLang="en-US" sz="800" kern="0" dirty="0">
              <a:cs typeface="Arial"/>
            </a:endParaRPr>
          </a:p>
          <a:p>
            <a:pPr eaLnBrk="1" hangingPunct="1">
              <a:spcBef>
                <a:spcPts val="0"/>
              </a:spcBef>
              <a:buClr>
                <a:srgbClr val="00B0F0"/>
              </a:buClr>
              <a:buBlip>
                <a:blip r:embed="rId5"/>
              </a:buBlip>
              <a:defRPr/>
            </a:pPr>
            <a:r>
              <a:rPr lang="en-US" altLang="en-US" sz="2000" kern="0" dirty="0">
                <a:cs typeface="Arial"/>
              </a:rPr>
              <a:t>Complaints not investigated by CCA are referred to CPD and handled through the Internal Investigations Section or the Citizen Complaint Resolution Process (CCRP). Those complaints would include discourtesy, lack of service, harassment, etc.</a:t>
            </a:r>
          </a:p>
          <a:p>
            <a:pPr marL="0" indent="0" algn="ctr" eaLnBrk="1" hangingPunct="1">
              <a:spcBef>
                <a:spcPts val="0"/>
              </a:spcBef>
              <a:buNone/>
              <a:defRPr/>
            </a:pPr>
            <a:endParaRPr lang="en-US" altLang="en-US" sz="2000" kern="0" dirty="0">
              <a:cs typeface="Arial"/>
            </a:endParaRPr>
          </a:p>
          <a:p>
            <a:pPr marL="0" indent="0" algn="ctr" eaLnBrk="1" hangingPunct="1">
              <a:spcBef>
                <a:spcPts val="0"/>
              </a:spcBef>
              <a:buNone/>
              <a:defRPr/>
            </a:pPr>
            <a:endParaRPr lang="en-US" altLang="en-US" sz="2000" i="1" kern="0" dirty="0">
              <a:cs typeface="Arial"/>
            </a:endParaRPr>
          </a:p>
          <a:p>
            <a:pPr marL="0" indent="0" eaLnBrk="1" hangingPunct="1">
              <a:spcBef>
                <a:spcPts val="0"/>
              </a:spcBef>
              <a:buNone/>
              <a:defRPr/>
            </a:pPr>
            <a:endParaRPr lang="en-US" altLang="en-US" sz="2000" i="1" kern="0" dirty="0">
              <a:cs typeface="Arial"/>
            </a:endParaRPr>
          </a:p>
          <a:p>
            <a:pPr marL="0" indent="0" eaLnBrk="1" hangingPunct="1">
              <a:spcBef>
                <a:spcPts val="0"/>
              </a:spcBef>
              <a:buNone/>
              <a:defRPr/>
            </a:pPr>
            <a:endParaRPr lang="en-US" altLang="en-US" sz="2000" i="1" kern="0" dirty="0">
              <a:cs typeface="Arial"/>
            </a:endParaRPr>
          </a:p>
        </p:txBody>
      </p:sp>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05600" y="5867400"/>
            <a:ext cx="2214933" cy="777240"/>
          </a:xfrm>
          <a:prstGeom prst="rect">
            <a:avLst/>
          </a:prstGeom>
        </p:spPr>
      </p:pic>
      <p:sp>
        <p:nvSpPr>
          <p:cNvPr id="2" name="Slide Number Placeholder 1"/>
          <p:cNvSpPr>
            <a:spLocks noGrp="1"/>
          </p:cNvSpPr>
          <p:nvPr>
            <p:ph type="sldNum" sz="quarter" idx="12"/>
          </p:nvPr>
        </p:nvSpPr>
        <p:spPr>
          <a:xfrm>
            <a:off x="7047931" y="6492875"/>
            <a:ext cx="2133600" cy="365125"/>
          </a:xfrm>
        </p:spPr>
        <p:txBody>
          <a:bodyPr/>
          <a:lstStyle/>
          <a:p>
            <a:fld id="{145FBFD2-B76E-47B2-B253-B3462F3C81D2}" type="slidenum">
              <a:rPr lang="en-US" smtClean="0"/>
              <a:t>14</a:t>
            </a:fld>
            <a:endParaRPr lang="en-US" dirty="0"/>
          </a:p>
        </p:txBody>
      </p:sp>
      <p:pic>
        <p:nvPicPr>
          <p:cNvPr id="9" name="Audio 8">
            <a:hlinkClick r:id="" action="ppaction://media"/>
            <a:extLst>
              <a:ext uri="{FF2B5EF4-FFF2-40B4-BE49-F238E27FC236}">
                <a16:creationId xmlns:a16="http://schemas.microsoft.com/office/drawing/2014/main" id="{EA48BFEF-C142-4FE2-ABD0-A82EADBDB4D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2906082561"/>
      </p:ext>
    </p:extLst>
  </p:cSld>
  <p:clrMapOvr>
    <a:masterClrMapping/>
  </p:clrMapOvr>
  <p:transition advTm="36858">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2073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FFFFFF"/>
                </a:solidFill>
                <a:miter lim="800000"/>
                <a:headEnd/>
                <a:tailEnd/>
              </a14:hiddenLine>
            </a:ext>
          </a:extLst>
        </p:spPr>
      </p:pic>
      <p:sp>
        <p:nvSpPr>
          <p:cNvPr id="29699" name="Rectangle 4"/>
          <p:cNvSpPr>
            <a:spLocks noGrp="1" noChangeArrowheads="1"/>
          </p:cNvSpPr>
          <p:nvPr>
            <p:ph type="title"/>
          </p:nvPr>
        </p:nvSpPr>
        <p:spPr>
          <a:xfrm>
            <a:off x="0" y="0"/>
            <a:ext cx="9144000" cy="1143000"/>
          </a:xfrm>
        </p:spPr>
        <p:txBody>
          <a:bodyPr>
            <a:normAutofit/>
          </a:bodyPr>
          <a:lstStyle/>
          <a:p>
            <a:pPr eaLnBrk="1" hangingPunct="1"/>
            <a:r>
              <a:rPr lang="en-US" altLang="en-US" sz="3600" b="1" dirty="0">
                <a:solidFill>
                  <a:schemeClr val="tx2"/>
                </a:solidFill>
              </a:rPr>
              <a:t>Patterns</a:t>
            </a:r>
          </a:p>
        </p:txBody>
      </p:sp>
      <p:sp>
        <p:nvSpPr>
          <p:cNvPr id="6" name="Rectangle 5"/>
          <p:cNvSpPr txBox="1">
            <a:spLocks noChangeArrowheads="1"/>
          </p:cNvSpPr>
          <p:nvPr/>
        </p:nvSpPr>
        <p:spPr bwMode="auto">
          <a:xfrm>
            <a:off x="914400" y="1676400"/>
            <a:ext cx="7391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9" tIns="45719" rIns="91439" bIns="45719"/>
          <a:lstStyle>
            <a:lvl1pPr marL="342896" indent="-342896" algn="l" rtl="0" eaLnBrk="0" fontAlgn="base" hangingPunct="0">
              <a:spcBef>
                <a:spcPct val="20000"/>
              </a:spcBef>
              <a:spcAft>
                <a:spcPct val="0"/>
              </a:spcAft>
              <a:buChar char="•"/>
              <a:defRPr sz="2800">
                <a:solidFill>
                  <a:schemeClr val="tx1"/>
                </a:solidFill>
                <a:latin typeface="+mn-lt"/>
                <a:ea typeface="+mn-ea"/>
                <a:cs typeface="+mn-cs"/>
              </a:defRPr>
            </a:lvl1pPr>
            <a:lvl2pPr marL="742943" indent="-285747" algn="l" rtl="0" eaLnBrk="0" fontAlgn="base" hangingPunct="0">
              <a:spcBef>
                <a:spcPct val="20000"/>
              </a:spcBef>
              <a:spcAft>
                <a:spcPct val="0"/>
              </a:spcAft>
              <a:buChar char="–"/>
              <a:defRPr sz="2400">
                <a:solidFill>
                  <a:schemeClr val="tx1"/>
                </a:solidFill>
                <a:latin typeface="+mn-lt"/>
                <a:cs typeface="+mn-cs"/>
              </a:defRPr>
            </a:lvl2pPr>
            <a:lvl3pPr marL="1142988" indent="-228597" algn="l" rtl="0" eaLnBrk="0" fontAlgn="base" hangingPunct="0">
              <a:spcBef>
                <a:spcPct val="20000"/>
              </a:spcBef>
              <a:spcAft>
                <a:spcPct val="0"/>
              </a:spcAft>
              <a:buChar char="•"/>
              <a:defRPr sz="2000">
                <a:solidFill>
                  <a:schemeClr val="tx1"/>
                </a:solidFill>
                <a:latin typeface="+mn-lt"/>
                <a:cs typeface="+mn-cs"/>
              </a:defRPr>
            </a:lvl3pPr>
            <a:lvl4pPr marL="1600184" indent="-228597" algn="l" rtl="0" eaLnBrk="0" fontAlgn="base" hangingPunct="0">
              <a:spcBef>
                <a:spcPct val="20000"/>
              </a:spcBef>
              <a:spcAft>
                <a:spcPct val="0"/>
              </a:spcAft>
              <a:buChar char="–"/>
              <a:defRPr sz="1800">
                <a:solidFill>
                  <a:schemeClr val="tx1"/>
                </a:solidFill>
                <a:latin typeface="+mn-lt"/>
                <a:cs typeface="+mn-cs"/>
              </a:defRPr>
            </a:lvl4pPr>
            <a:lvl5pPr marL="2057379" indent="-228597" algn="l" rtl="0" eaLnBrk="0" fontAlgn="base" hangingPunct="0">
              <a:spcBef>
                <a:spcPct val="20000"/>
              </a:spcBef>
              <a:spcAft>
                <a:spcPct val="0"/>
              </a:spcAft>
              <a:buChar char="»"/>
              <a:defRPr sz="1800">
                <a:solidFill>
                  <a:schemeClr val="tx1"/>
                </a:solidFill>
                <a:latin typeface="+mn-lt"/>
                <a:cs typeface="+mn-cs"/>
              </a:defRPr>
            </a:lvl5pPr>
            <a:lvl6pPr marL="2514575" indent="-228597" algn="l" rtl="0" fontAlgn="base">
              <a:spcBef>
                <a:spcPct val="20000"/>
              </a:spcBef>
              <a:spcAft>
                <a:spcPct val="0"/>
              </a:spcAft>
              <a:buChar char="»"/>
              <a:defRPr sz="1800">
                <a:solidFill>
                  <a:schemeClr val="tx1"/>
                </a:solidFill>
                <a:latin typeface="+mn-lt"/>
                <a:cs typeface="+mn-cs"/>
              </a:defRPr>
            </a:lvl6pPr>
            <a:lvl7pPr marL="2971770" indent="-228597" algn="l" rtl="0" fontAlgn="base">
              <a:spcBef>
                <a:spcPct val="20000"/>
              </a:spcBef>
              <a:spcAft>
                <a:spcPct val="0"/>
              </a:spcAft>
              <a:buChar char="»"/>
              <a:defRPr sz="1800">
                <a:solidFill>
                  <a:schemeClr val="tx1"/>
                </a:solidFill>
                <a:latin typeface="+mn-lt"/>
                <a:cs typeface="+mn-cs"/>
              </a:defRPr>
            </a:lvl7pPr>
            <a:lvl8pPr marL="3428966" indent="-228597" algn="l" rtl="0" fontAlgn="base">
              <a:spcBef>
                <a:spcPct val="20000"/>
              </a:spcBef>
              <a:spcAft>
                <a:spcPct val="0"/>
              </a:spcAft>
              <a:buChar char="»"/>
              <a:defRPr sz="1800">
                <a:solidFill>
                  <a:schemeClr val="tx1"/>
                </a:solidFill>
                <a:latin typeface="+mn-lt"/>
                <a:cs typeface="+mn-cs"/>
              </a:defRPr>
            </a:lvl8pPr>
            <a:lvl9pPr marL="3886161" indent="-228597" algn="l" rtl="0" fontAlgn="base">
              <a:spcBef>
                <a:spcPct val="20000"/>
              </a:spcBef>
              <a:spcAft>
                <a:spcPct val="0"/>
              </a:spcAft>
              <a:buChar char="»"/>
              <a:defRPr sz="1800">
                <a:solidFill>
                  <a:schemeClr val="tx1"/>
                </a:solidFill>
                <a:latin typeface="+mn-lt"/>
                <a:cs typeface="+mn-cs"/>
              </a:defRPr>
            </a:lvl9pPr>
          </a:lstStyle>
          <a:p>
            <a:pPr marL="0" indent="0" eaLnBrk="1" hangingPunct="1">
              <a:buFontTx/>
              <a:buNone/>
              <a:defRPr/>
            </a:pPr>
            <a:r>
              <a:rPr lang="en-US" altLang="en-US" sz="2000" kern="0" dirty="0">
                <a:solidFill>
                  <a:srgbClr val="000000"/>
                </a:solidFill>
                <a:cs typeface="Arial"/>
              </a:rPr>
              <a:t>The Collaborative Agreement mandates an annual patterns review of officers and citizens with an excessive number of complaints. It also mandates that CCA review complaint circumstances.  The pattern criteria is:</a:t>
            </a:r>
          </a:p>
          <a:p>
            <a:pPr marL="0" indent="0" eaLnBrk="1" hangingPunct="1">
              <a:buFontTx/>
              <a:buNone/>
              <a:defRPr/>
            </a:pPr>
            <a:r>
              <a:rPr lang="en-US" altLang="en-US" sz="800" kern="0" dirty="0">
                <a:solidFill>
                  <a:srgbClr val="000000"/>
                </a:solidFill>
                <a:cs typeface="Arial"/>
              </a:rPr>
              <a:t>	</a:t>
            </a:r>
          </a:p>
          <a:p>
            <a:pPr marL="571508" indent="-457200" eaLnBrk="1" hangingPunct="1">
              <a:spcBef>
                <a:spcPts val="0"/>
              </a:spcBef>
              <a:buClr>
                <a:srgbClr val="00B0F0"/>
              </a:buClr>
              <a:buBlip>
                <a:blip r:embed="rId5"/>
              </a:buBlip>
              <a:defRPr/>
            </a:pPr>
            <a:r>
              <a:rPr lang="en-US" altLang="en-US" sz="2000" kern="0" dirty="0">
                <a:solidFill>
                  <a:srgbClr val="000000"/>
                </a:solidFill>
                <a:cs typeface="Arial"/>
              </a:rPr>
              <a:t>Officers with complaints from 10 or more complainants in past 3 years</a:t>
            </a:r>
          </a:p>
          <a:p>
            <a:pPr marL="571508" indent="-457200" eaLnBrk="1" hangingPunct="1">
              <a:spcBef>
                <a:spcPts val="0"/>
              </a:spcBef>
              <a:buClr>
                <a:srgbClr val="00B0F0"/>
              </a:buClr>
              <a:buBlip>
                <a:blip r:embed="rId5"/>
              </a:buBlip>
              <a:defRPr/>
            </a:pPr>
            <a:endParaRPr lang="en-US" altLang="en-US" sz="800" kern="0" dirty="0">
              <a:solidFill>
                <a:srgbClr val="000000"/>
              </a:solidFill>
              <a:cs typeface="Arial"/>
            </a:endParaRPr>
          </a:p>
          <a:p>
            <a:pPr marL="571508" indent="-457200" eaLnBrk="1" hangingPunct="1">
              <a:spcBef>
                <a:spcPts val="0"/>
              </a:spcBef>
              <a:buClr>
                <a:srgbClr val="00B0F0"/>
              </a:buClr>
              <a:buBlip>
                <a:blip r:embed="rId5"/>
              </a:buBlip>
              <a:defRPr/>
            </a:pPr>
            <a:r>
              <a:rPr lang="en-US" altLang="en-US" sz="2000" kern="0" dirty="0">
                <a:solidFill>
                  <a:srgbClr val="000000"/>
                </a:solidFill>
                <a:cs typeface="Arial"/>
              </a:rPr>
              <a:t>Citizens that have filed more than 3 complaints in 3 years</a:t>
            </a:r>
          </a:p>
          <a:p>
            <a:pPr marL="285758" indent="-171450" eaLnBrk="1" hangingPunct="1">
              <a:spcBef>
                <a:spcPts val="0"/>
              </a:spcBef>
              <a:buClr>
                <a:srgbClr val="00B0F0"/>
              </a:buClr>
              <a:buBlip>
                <a:blip r:embed="rId5"/>
              </a:buBlip>
              <a:defRPr/>
            </a:pPr>
            <a:endParaRPr lang="en-US" altLang="en-US" sz="800" kern="0" dirty="0">
              <a:solidFill>
                <a:srgbClr val="000000"/>
              </a:solidFill>
              <a:cs typeface="Arial"/>
            </a:endParaRPr>
          </a:p>
          <a:p>
            <a:pPr marL="571508" indent="-457200" eaLnBrk="1" hangingPunct="1">
              <a:spcBef>
                <a:spcPts val="0"/>
              </a:spcBef>
              <a:buClr>
                <a:srgbClr val="00B0F0"/>
              </a:buClr>
              <a:buBlip>
                <a:blip r:embed="rId5"/>
              </a:buBlip>
              <a:defRPr/>
            </a:pPr>
            <a:r>
              <a:rPr lang="en-US" altLang="en-US" sz="2000" kern="0" dirty="0">
                <a:solidFill>
                  <a:srgbClr val="000000"/>
                </a:solidFill>
                <a:cs typeface="Arial"/>
              </a:rPr>
              <a:t>CCA also notes the top 5 circumstances that formed the basis </a:t>
            </a:r>
            <a:br>
              <a:rPr lang="en-US" altLang="en-US" sz="2000" kern="0" dirty="0">
                <a:solidFill>
                  <a:srgbClr val="000000"/>
                </a:solidFill>
                <a:cs typeface="Arial"/>
              </a:rPr>
            </a:br>
            <a:r>
              <a:rPr lang="en-US" altLang="en-US" sz="2000" kern="0" dirty="0">
                <a:solidFill>
                  <a:srgbClr val="000000"/>
                </a:solidFill>
                <a:cs typeface="Arial"/>
              </a:rPr>
              <a:t>of complaints against the CPD</a:t>
            </a:r>
          </a:p>
          <a:p>
            <a:pPr marL="571508" indent="-457200" eaLnBrk="1" hangingPunct="1">
              <a:buClr>
                <a:srgbClr val="00B0F0"/>
              </a:buClr>
              <a:defRPr/>
            </a:pPr>
            <a:endParaRPr lang="en-US" altLang="en-US" sz="2000" kern="0" dirty="0">
              <a:solidFill>
                <a:srgbClr val="000000"/>
              </a:solidFill>
              <a:cs typeface="Arial"/>
            </a:endParaRPr>
          </a:p>
        </p:txBody>
      </p:sp>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05600" y="5867400"/>
            <a:ext cx="2214933" cy="777240"/>
          </a:xfrm>
          <a:prstGeom prst="rect">
            <a:avLst/>
          </a:prstGeom>
        </p:spPr>
      </p:pic>
      <p:sp>
        <p:nvSpPr>
          <p:cNvPr id="2" name="Slide Number Placeholder 1"/>
          <p:cNvSpPr>
            <a:spLocks noGrp="1"/>
          </p:cNvSpPr>
          <p:nvPr>
            <p:ph type="sldNum" sz="quarter" idx="12"/>
          </p:nvPr>
        </p:nvSpPr>
        <p:spPr>
          <a:xfrm>
            <a:off x="7010400" y="6492875"/>
            <a:ext cx="2133600" cy="365125"/>
          </a:xfrm>
        </p:spPr>
        <p:txBody>
          <a:bodyPr/>
          <a:lstStyle/>
          <a:p>
            <a:fld id="{145FBFD2-B76E-47B2-B253-B3462F3C81D2}" type="slidenum">
              <a:rPr lang="en-US" smtClean="0"/>
              <a:t>15</a:t>
            </a:fld>
            <a:endParaRPr lang="en-US" dirty="0"/>
          </a:p>
        </p:txBody>
      </p:sp>
      <p:pic>
        <p:nvPicPr>
          <p:cNvPr id="10" name="Audio 9">
            <a:hlinkClick r:id="" action="ppaction://media"/>
            <a:extLst>
              <a:ext uri="{FF2B5EF4-FFF2-40B4-BE49-F238E27FC236}">
                <a16:creationId xmlns:a16="http://schemas.microsoft.com/office/drawing/2014/main" id="{2C628D3C-63D6-487D-8ADA-C093B49FE95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2082161705"/>
      </p:ext>
    </p:extLst>
  </p:cSld>
  <p:clrMapOvr>
    <a:masterClrMapping/>
  </p:clrMapOvr>
  <p:transition advTm="36553">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5876"/>
            <a:ext cx="9144000" cy="2073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FFFFFF"/>
                </a:solidFill>
                <a:miter lim="800000"/>
                <a:headEnd/>
                <a:tailEnd/>
              </a14:hiddenLine>
            </a:ext>
          </a:extLst>
        </p:spPr>
      </p:pic>
      <p:sp>
        <p:nvSpPr>
          <p:cNvPr id="3" name="Rectangle 4"/>
          <p:cNvSpPr txBox="1">
            <a:spLocks noChangeArrowheads="1"/>
          </p:cNvSpPr>
          <p:nvPr/>
        </p:nvSpPr>
        <p:spPr>
          <a:xfrm>
            <a:off x="32982" y="0"/>
            <a:ext cx="9144000" cy="1143000"/>
          </a:xfrm>
          <a:prstGeom prst="rect">
            <a:avLst/>
          </a:prstGeom>
        </p:spPr>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en-US" sz="3600" b="1" dirty="0">
                <a:solidFill>
                  <a:schemeClr val="tx2"/>
                </a:solidFill>
              </a:rPr>
              <a:t>Patterns Statistics</a:t>
            </a:r>
          </a:p>
        </p:txBody>
      </p:sp>
      <p:graphicFrame>
        <p:nvGraphicFramePr>
          <p:cNvPr id="4" name="Group 87"/>
          <p:cNvGraphicFramePr>
            <a:graphicFrameLocks noGrp="1"/>
          </p:cNvGraphicFramePr>
          <p:nvPr>
            <p:extLst>
              <p:ext uri="{D42A27DB-BD31-4B8C-83A1-F6EECF244321}">
                <p14:modId xmlns:p14="http://schemas.microsoft.com/office/powerpoint/2010/main" val="4178138529"/>
              </p:ext>
            </p:extLst>
          </p:nvPr>
        </p:nvGraphicFramePr>
        <p:xfrm>
          <a:off x="1909849" y="1676400"/>
          <a:ext cx="5390265" cy="3092127"/>
        </p:xfrm>
        <a:graphic>
          <a:graphicData uri="http://schemas.openxmlformats.org/drawingml/2006/table">
            <a:tbl>
              <a:tblPr/>
              <a:tblGrid>
                <a:gridCol w="1796755">
                  <a:extLst>
                    <a:ext uri="{9D8B030D-6E8A-4147-A177-3AD203B41FA5}">
                      <a16:colId xmlns:a16="http://schemas.microsoft.com/office/drawing/2014/main" val="20000"/>
                    </a:ext>
                  </a:extLst>
                </a:gridCol>
                <a:gridCol w="1796755">
                  <a:extLst>
                    <a:ext uri="{9D8B030D-6E8A-4147-A177-3AD203B41FA5}">
                      <a16:colId xmlns:a16="http://schemas.microsoft.com/office/drawing/2014/main" val="20001"/>
                    </a:ext>
                  </a:extLst>
                </a:gridCol>
                <a:gridCol w="1796755">
                  <a:extLst>
                    <a:ext uri="{9D8B030D-6E8A-4147-A177-3AD203B41FA5}">
                      <a16:colId xmlns:a16="http://schemas.microsoft.com/office/drawing/2014/main" val="20002"/>
                    </a:ext>
                  </a:extLst>
                </a:gridCol>
              </a:tblGrid>
              <a:tr h="381000">
                <a:tc>
                  <a:txBody>
                    <a:bodyPr/>
                    <a:lstStyle>
                      <a:lvl1pPr eaLnBrk="0" hangingPunct="0">
                        <a:spcBef>
                          <a:spcPct val="20000"/>
                        </a:spcBef>
                        <a:defRPr sz="2800">
                          <a:solidFill>
                            <a:schemeClr val="tx1"/>
                          </a:solidFill>
                          <a:latin typeface="Arial" charset="0"/>
                          <a:cs typeface="Arial" charset="0"/>
                        </a:defRPr>
                      </a:lvl1pPr>
                      <a:lvl2pPr eaLnBrk="0" hangingPunct="0">
                        <a:spcBef>
                          <a:spcPct val="20000"/>
                        </a:spcBef>
                        <a:defRPr sz="2400">
                          <a:solidFill>
                            <a:schemeClr val="tx1"/>
                          </a:solidFill>
                          <a:latin typeface="Arial" charset="0"/>
                          <a:cs typeface="Arial" charset="0"/>
                        </a:defRPr>
                      </a:lvl2pPr>
                      <a:lvl3pPr eaLnBrk="0" hangingPunct="0">
                        <a:spcBef>
                          <a:spcPct val="20000"/>
                        </a:spcBef>
                        <a:defRPr sz="2000">
                          <a:solidFill>
                            <a:schemeClr val="tx1"/>
                          </a:solidFill>
                          <a:latin typeface="Arial" charset="0"/>
                          <a:cs typeface="Arial" charset="0"/>
                        </a:defRPr>
                      </a:lvl3pPr>
                      <a:lvl4pPr eaLnBrk="0" hangingPunct="0">
                        <a:spcBef>
                          <a:spcPct val="20000"/>
                        </a:spcBef>
                        <a:defRPr>
                          <a:solidFill>
                            <a:schemeClr val="tx1"/>
                          </a:solidFill>
                          <a:latin typeface="Arial" charset="0"/>
                          <a:cs typeface="Arial" charset="0"/>
                        </a:defRPr>
                      </a:lvl4pPr>
                      <a:lvl5pPr eaLnBrk="0" hangingPunct="0">
                        <a:spcBef>
                          <a:spcPct val="20000"/>
                        </a:spcBef>
                        <a:defRPr>
                          <a:solidFill>
                            <a:schemeClr val="tx1"/>
                          </a:solidFill>
                          <a:latin typeface="Arial" charset="0"/>
                          <a:cs typeface="Arial" charset="0"/>
                        </a:defRPr>
                      </a:lvl5pPr>
                      <a:lvl6pPr eaLnBrk="0" fontAlgn="base" hangingPunct="0">
                        <a:spcBef>
                          <a:spcPct val="20000"/>
                        </a:spcBef>
                        <a:spcAft>
                          <a:spcPct val="0"/>
                        </a:spcAft>
                        <a:defRPr>
                          <a:solidFill>
                            <a:schemeClr val="tx1"/>
                          </a:solidFill>
                          <a:latin typeface="Arial" charset="0"/>
                          <a:cs typeface="Arial" charset="0"/>
                        </a:defRPr>
                      </a:lvl6pPr>
                      <a:lvl7pPr eaLnBrk="0" fontAlgn="base" hangingPunct="0">
                        <a:spcBef>
                          <a:spcPct val="20000"/>
                        </a:spcBef>
                        <a:spcAft>
                          <a:spcPct val="0"/>
                        </a:spcAft>
                        <a:defRPr>
                          <a:solidFill>
                            <a:schemeClr val="tx1"/>
                          </a:solidFill>
                          <a:latin typeface="Arial" charset="0"/>
                          <a:cs typeface="Arial" charset="0"/>
                        </a:defRPr>
                      </a:lvl7pPr>
                      <a:lvl8pPr eaLnBrk="0" fontAlgn="base" hangingPunct="0">
                        <a:spcBef>
                          <a:spcPct val="20000"/>
                        </a:spcBef>
                        <a:spcAft>
                          <a:spcPct val="0"/>
                        </a:spcAft>
                        <a:defRPr>
                          <a:solidFill>
                            <a:schemeClr val="tx1"/>
                          </a:solidFill>
                          <a:latin typeface="Arial" charset="0"/>
                          <a:cs typeface="Arial" charset="0"/>
                        </a:defRPr>
                      </a:lvl8pPr>
                      <a:lvl9pPr eaLnBrk="0" fontAlgn="base" hangingPunct="0">
                        <a:spcBef>
                          <a:spcPct val="20000"/>
                        </a:spcBef>
                        <a:spcAft>
                          <a:spcPct val="0"/>
                        </a:spcAft>
                        <a:defRPr>
                          <a:solidFill>
                            <a:schemeClr val="tx1"/>
                          </a:solidFill>
                          <a:latin typeface="Arial" charset="0"/>
                          <a:cs typeface="Arial" charset="0"/>
                        </a:defRPr>
                      </a:lvl9p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altLang="en-US" sz="2000" b="1" i="0" u="none" strike="noStrike" cap="none" normalizeH="0" baseline="0" dirty="0">
                          <a:ln>
                            <a:noFill/>
                          </a:ln>
                          <a:solidFill>
                            <a:schemeClr val="bg1"/>
                          </a:solidFill>
                          <a:effectLst/>
                          <a:latin typeface="+mn-lt"/>
                          <a:cs typeface="Arial" charset="0"/>
                        </a:rPr>
                        <a:t>Year</a:t>
                      </a:r>
                      <a:endParaRPr kumimoji="0" lang="en-US" altLang="en-US" sz="2000" b="0" i="0" u="none" strike="noStrike" cap="none" normalizeH="0" baseline="0" dirty="0">
                        <a:ln>
                          <a:noFill/>
                        </a:ln>
                        <a:solidFill>
                          <a:schemeClr val="bg1"/>
                        </a:solidFill>
                        <a:effectLst/>
                        <a:latin typeface="+mn-lt"/>
                        <a:cs typeface="Arial" charset="0"/>
                      </a:endParaRPr>
                    </a:p>
                  </a:txBody>
                  <a:tcPr marL="157781" marR="157781" marT="78896" marB="78896" anchor="b" horzOverflow="overflow">
                    <a:lnL cap="flat">
                      <a:noFill/>
                    </a:lnL>
                    <a:lnR>
                      <a:noFill/>
                    </a:lnR>
                    <a:lnT cap="flat">
                      <a:noFill/>
                    </a:lnT>
                    <a:lnB>
                      <a:noFill/>
                    </a:lnB>
                    <a:lnTlToBr>
                      <a:noFill/>
                    </a:lnTlToBr>
                    <a:lnBlToTr>
                      <a:noFill/>
                    </a:lnBlToTr>
                    <a:solidFill>
                      <a:srgbClr val="00B0F0"/>
                    </a:solidFill>
                  </a:tcPr>
                </a:tc>
                <a:tc>
                  <a:txBody>
                    <a:bodyPr/>
                    <a:lstStyle>
                      <a:lvl1pPr eaLnBrk="0" hangingPunct="0">
                        <a:spcBef>
                          <a:spcPct val="20000"/>
                        </a:spcBef>
                        <a:defRPr sz="2800">
                          <a:solidFill>
                            <a:schemeClr val="tx1"/>
                          </a:solidFill>
                          <a:latin typeface="Arial" charset="0"/>
                          <a:cs typeface="Arial" charset="0"/>
                        </a:defRPr>
                      </a:lvl1pPr>
                      <a:lvl2pPr eaLnBrk="0" hangingPunct="0">
                        <a:spcBef>
                          <a:spcPct val="20000"/>
                        </a:spcBef>
                        <a:defRPr sz="2400">
                          <a:solidFill>
                            <a:schemeClr val="tx1"/>
                          </a:solidFill>
                          <a:latin typeface="Arial" charset="0"/>
                          <a:cs typeface="Arial" charset="0"/>
                        </a:defRPr>
                      </a:lvl2pPr>
                      <a:lvl3pPr eaLnBrk="0" hangingPunct="0">
                        <a:spcBef>
                          <a:spcPct val="20000"/>
                        </a:spcBef>
                        <a:defRPr sz="2000">
                          <a:solidFill>
                            <a:schemeClr val="tx1"/>
                          </a:solidFill>
                          <a:latin typeface="Arial" charset="0"/>
                          <a:cs typeface="Arial" charset="0"/>
                        </a:defRPr>
                      </a:lvl3pPr>
                      <a:lvl4pPr eaLnBrk="0" hangingPunct="0">
                        <a:spcBef>
                          <a:spcPct val="20000"/>
                        </a:spcBef>
                        <a:defRPr>
                          <a:solidFill>
                            <a:schemeClr val="tx1"/>
                          </a:solidFill>
                          <a:latin typeface="Arial" charset="0"/>
                          <a:cs typeface="Arial" charset="0"/>
                        </a:defRPr>
                      </a:lvl4pPr>
                      <a:lvl5pPr eaLnBrk="0" hangingPunct="0">
                        <a:spcBef>
                          <a:spcPct val="20000"/>
                        </a:spcBef>
                        <a:defRPr>
                          <a:solidFill>
                            <a:schemeClr val="tx1"/>
                          </a:solidFill>
                          <a:latin typeface="Arial" charset="0"/>
                          <a:cs typeface="Arial" charset="0"/>
                        </a:defRPr>
                      </a:lvl5pPr>
                      <a:lvl6pPr eaLnBrk="0" fontAlgn="base" hangingPunct="0">
                        <a:spcBef>
                          <a:spcPct val="20000"/>
                        </a:spcBef>
                        <a:spcAft>
                          <a:spcPct val="0"/>
                        </a:spcAft>
                        <a:defRPr>
                          <a:solidFill>
                            <a:schemeClr val="tx1"/>
                          </a:solidFill>
                          <a:latin typeface="Arial" charset="0"/>
                          <a:cs typeface="Arial" charset="0"/>
                        </a:defRPr>
                      </a:lvl6pPr>
                      <a:lvl7pPr eaLnBrk="0" fontAlgn="base" hangingPunct="0">
                        <a:spcBef>
                          <a:spcPct val="20000"/>
                        </a:spcBef>
                        <a:spcAft>
                          <a:spcPct val="0"/>
                        </a:spcAft>
                        <a:defRPr>
                          <a:solidFill>
                            <a:schemeClr val="tx1"/>
                          </a:solidFill>
                          <a:latin typeface="Arial" charset="0"/>
                          <a:cs typeface="Arial" charset="0"/>
                        </a:defRPr>
                      </a:lvl7pPr>
                      <a:lvl8pPr eaLnBrk="0" fontAlgn="base" hangingPunct="0">
                        <a:spcBef>
                          <a:spcPct val="20000"/>
                        </a:spcBef>
                        <a:spcAft>
                          <a:spcPct val="0"/>
                        </a:spcAft>
                        <a:defRPr>
                          <a:solidFill>
                            <a:schemeClr val="tx1"/>
                          </a:solidFill>
                          <a:latin typeface="Arial" charset="0"/>
                          <a:cs typeface="Arial" charset="0"/>
                        </a:defRPr>
                      </a:lvl8pPr>
                      <a:lvl9pPr eaLnBrk="0" fontAlgn="base" hangingPunct="0">
                        <a:spcBef>
                          <a:spcPct val="20000"/>
                        </a:spcBef>
                        <a:spcAft>
                          <a:spcPct val="0"/>
                        </a:spcAft>
                        <a:defRPr>
                          <a:solidFill>
                            <a:schemeClr val="tx1"/>
                          </a:solidFill>
                          <a:latin typeface="Arial" charset="0"/>
                          <a:cs typeface="Arial" charset="0"/>
                        </a:defRPr>
                      </a:lvl9p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altLang="en-US" sz="2000" b="1" i="0" u="none" strike="noStrike" cap="none" normalizeH="0" baseline="0" dirty="0">
                          <a:ln>
                            <a:noFill/>
                          </a:ln>
                          <a:solidFill>
                            <a:schemeClr val="bg1"/>
                          </a:solidFill>
                          <a:effectLst/>
                          <a:latin typeface="+mn-lt"/>
                          <a:cs typeface="Arial" charset="0"/>
                        </a:rPr>
                        <a:t># of Officers</a:t>
                      </a:r>
                      <a:endParaRPr kumimoji="0" lang="en-US" altLang="en-US" sz="2000" b="0" i="0" u="none" strike="noStrike" cap="none" normalizeH="0" baseline="0" dirty="0">
                        <a:ln>
                          <a:noFill/>
                        </a:ln>
                        <a:solidFill>
                          <a:schemeClr val="bg1"/>
                        </a:solidFill>
                        <a:effectLst/>
                        <a:latin typeface="+mn-lt"/>
                        <a:cs typeface="Arial" charset="0"/>
                      </a:endParaRPr>
                    </a:p>
                  </a:txBody>
                  <a:tcPr marL="157781" marR="157781" marT="78896" marB="78896" anchor="b" horzOverflow="overflow">
                    <a:lnL>
                      <a:noFill/>
                    </a:lnL>
                    <a:lnR>
                      <a:noFill/>
                    </a:lnR>
                    <a:lnT cap="flat">
                      <a:noFill/>
                    </a:lnT>
                    <a:lnB>
                      <a:noFill/>
                    </a:lnB>
                    <a:lnTlToBr>
                      <a:noFill/>
                    </a:lnTlToBr>
                    <a:lnBlToTr>
                      <a:noFill/>
                    </a:lnBlToTr>
                    <a:solidFill>
                      <a:srgbClr val="00B0F0"/>
                    </a:solidFill>
                  </a:tcPr>
                </a:tc>
                <a:tc>
                  <a:txBody>
                    <a:bodyPr/>
                    <a:lstStyle>
                      <a:lvl1pPr eaLnBrk="0" hangingPunct="0">
                        <a:spcBef>
                          <a:spcPct val="20000"/>
                        </a:spcBef>
                        <a:defRPr sz="2800">
                          <a:solidFill>
                            <a:schemeClr val="tx1"/>
                          </a:solidFill>
                          <a:latin typeface="Arial" charset="0"/>
                          <a:cs typeface="Arial" charset="0"/>
                        </a:defRPr>
                      </a:lvl1pPr>
                      <a:lvl2pPr eaLnBrk="0" hangingPunct="0">
                        <a:spcBef>
                          <a:spcPct val="20000"/>
                        </a:spcBef>
                        <a:defRPr sz="2400">
                          <a:solidFill>
                            <a:schemeClr val="tx1"/>
                          </a:solidFill>
                          <a:latin typeface="Arial" charset="0"/>
                          <a:cs typeface="Arial" charset="0"/>
                        </a:defRPr>
                      </a:lvl2pPr>
                      <a:lvl3pPr eaLnBrk="0" hangingPunct="0">
                        <a:spcBef>
                          <a:spcPct val="20000"/>
                        </a:spcBef>
                        <a:defRPr sz="2000">
                          <a:solidFill>
                            <a:schemeClr val="tx1"/>
                          </a:solidFill>
                          <a:latin typeface="Arial" charset="0"/>
                          <a:cs typeface="Arial" charset="0"/>
                        </a:defRPr>
                      </a:lvl3pPr>
                      <a:lvl4pPr eaLnBrk="0" hangingPunct="0">
                        <a:spcBef>
                          <a:spcPct val="20000"/>
                        </a:spcBef>
                        <a:defRPr>
                          <a:solidFill>
                            <a:schemeClr val="tx1"/>
                          </a:solidFill>
                          <a:latin typeface="Arial" charset="0"/>
                          <a:cs typeface="Arial" charset="0"/>
                        </a:defRPr>
                      </a:lvl4pPr>
                      <a:lvl5pPr eaLnBrk="0" hangingPunct="0">
                        <a:spcBef>
                          <a:spcPct val="20000"/>
                        </a:spcBef>
                        <a:defRPr>
                          <a:solidFill>
                            <a:schemeClr val="tx1"/>
                          </a:solidFill>
                          <a:latin typeface="Arial" charset="0"/>
                          <a:cs typeface="Arial" charset="0"/>
                        </a:defRPr>
                      </a:lvl5pPr>
                      <a:lvl6pPr eaLnBrk="0" fontAlgn="base" hangingPunct="0">
                        <a:spcBef>
                          <a:spcPct val="20000"/>
                        </a:spcBef>
                        <a:spcAft>
                          <a:spcPct val="0"/>
                        </a:spcAft>
                        <a:defRPr>
                          <a:solidFill>
                            <a:schemeClr val="tx1"/>
                          </a:solidFill>
                          <a:latin typeface="Arial" charset="0"/>
                          <a:cs typeface="Arial" charset="0"/>
                        </a:defRPr>
                      </a:lvl6pPr>
                      <a:lvl7pPr eaLnBrk="0" fontAlgn="base" hangingPunct="0">
                        <a:spcBef>
                          <a:spcPct val="20000"/>
                        </a:spcBef>
                        <a:spcAft>
                          <a:spcPct val="0"/>
                        </a:spcAft>
                        <a:defRPr>
                          <a:solidFill>
                            <a:schemeClr val="tx1"/>
                          </a:solidFill>
                          <a:latin typeface="Arial" charset="0"/>
                          <a:cs typeface="Arial" charset="0"/>
                        </a:defRPr>
                      </a:lvl7pPr>
                      <a:lvl8pPr eaLnBrk="0" fontAlgn="base" hangingPunct="0">
                        <a:spcBef>
                          <a:spcPct val="20000"/>
                        </a:spcBef>
                        <a:spcAft>
                          <a:spcPct val="0"/>
                        </a:spcAft>
                        <a:defRPr>
                          <a:solidFill>
                            <a:schemeClr val="tx1"/>
                          </a:solidFill>
                          <a:latin typeface="Arial" charset="0"/>
                          <a:cs typeface="Arial" charset="0"/>
                        </a:defRPr>
                      </a:lvl8pPr>
                      <a:lvl9pPr eaLnBrk="0" fontAlgn="base" hangingPunct="0">
                        <a:spcBef>
                          <a:spcPct val="20000"/>
                        </a:spcBef>
                        <a:spcAft>
                          <a:spcPct val="0"/>
                        </a:spcAft>
                        <a:defRPr>
                          <a:solidFill>
                            <a:schemeClr val="tx1"/>
                          </a:solidFill>
                          <a:latin typeface="Arial" charset="0"/>
                          <a:cs typeface="Arial" charset="0"/>
                        </a:defRPr>
                      </a:lvl9p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altLang="en-US" sz="2000" b="1" i="0" u="none" strike="noStrike" cap="none" normalizeH="0" baseline="0" dirty="0">
                          <a:ln>
                            <a:noFill/>
                          </a:ln>
                          <a:solidFill>
                            <a:schemeClr val="bg1"/>
                          </a:solidFill>
                          <a:effectLst/>
                          <a:latin typeface="+mn-lt"/>
                          <a:cs typeface="Arial" charset="0"/>
                        </a:rPr>
                        <a:t># of Citizens</a:t>
                      </a:r>
                      <a:endParaRPr kumimoji="0" lang="en-US" altLang="en-US" sz="2000" b="0" i="0" u="none" strike="noStrike" cap="none" normalizeH="0" baseline="0" dirty="0">
                        <a:ln>
                          <a:noFill/>
                        </a:ln>
                        <a:solidFill>
                          <a:schemeClr val="bg1"/>
                        </a:solidFill>
                        <a:effectLst/>
                        <a:latin typeface="+mn-lt"/>
                        <a:cs typeface="Arial" charset="0"/>
                      </a:endParaRPr>
                    </a:p>
                  </a:txBody>
                  <a:tcPr marL="157781" marR="157781" marT="78896" marB="78896" anchor="b" horzOverflow="overflow">
                    <a:lnL>
                      <a:noFill/>
                    </a:lnL>
                    <a:lnR cap="flat">
                      <a:noFill/>
                    </a:lnR>
                    <a:lnT cap="flat">
                      <a:noFill/>
                    </a:lnT>
                    <a:lnB>
                      <a:noFill/>
                    </a:lnB>
                    <a:lnTlToBr>
                      <a:noFill/>
                    </a:lnTlToBr>
                    <a:lnBlToTr>
                      <a:noFill/>
                    </a:lnBlToTr>
                    <a:solidFill>
                      <a:srgbClr val="00B0F0"/>
                    </a:solidFill>
                  </a:tcPr>
                </a:tc>
                <a:extLst>
                  <a:ext uri="{0D108BD9-81ED-4DB2-BD59-A6C34878D82A}">
                    <a16:rowId xmlns:a16="http://schemas.microsoft.com/office/drawing/2014/main" val="10000"/>
                  </a:ext>
                </a:extLst>
              </a:tr>
              <a:tr h="525907">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chemeClr val="tx1"/>
                          </a:solidFill>
                          <a:effectLst/>
                          <a:latin typeface="+mn-lt"/>
                          <a:cs typeface="Arial" charset="0"/>
                        </a:rPr>
                        <a:t>2015</a:t>
                      </a:r>
                    </a:p>
                  </a:txBody>
                  <a:tcPr marL="157781" marR="157781" marT="78896" marB="78896" anchor="b" horzOverflow="overflow">
                    <a:lnL cap="flat">
                      <a:noFill/>
                    </a:lnL>
                    <a:lnR>
                      <a:noFill/>
                    </a:lnR>
                    <a:lnT>
                      <a:noFill/>
                    </a:lnT>
                    <a:lnB>
                      <a:noFill/>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chemeClr val="tx1"/>
                          </a:solidFill>
                          <a:effectLst/>
                          <a:latin typeface="+mn-lt"/>
                          <a:cs typeface="Arial" charset="0"/>
                        </a:rPr>
                        <a:t>3</a:t>
                      </a:r>
                    </a:p>
                  </a:txBody>
                  <a:tcPr marL="157781" marR="157781" marT="78896" marB="78896" anchor="b" horzOverflow="overflow">
                    <a:lnL>
                      <a:noFill/>
                    </a:lnL>
                    <a:lnR>
                      <a:noFill/>
                    </a:lnR>
                    <a:lnT>
                      <a:noFill/>
                    </a:lnT>
                    <a:lnB>
                      <a:noFill/>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chemeClr val="tx1"/>
                          </a:solidFill>
                          <a:effectLst/>
                          <a:latin typeface="+mn-lt"/>
                          <a:cs typeface="Arial" charset="0"/>
                        </a:rPr>
                        <a:t>10</a:t>
                      </a:r>
                    </a:p>
                  </a:txBody>
                  <a:tcPr marL="157781" marR="157781" marT="78896" marB="78896" anchor="b"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4"/>
                  </a:ext>
                </a:extLst>
              </a:tr>
              <a:tr h="525907">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chemeClr val="tx1"/>
                          </a:solidFill>
                          <a:effectLst/>
                          <a:latin typeface="+mn-lt"/>
                          <a:cs typeface="Arial" charset="0"/>
                        </a:rPr>
                        <a:t>2016</a:t>
                      </a:r>
                    </a:p>
                  </a:txBody>
                  <a:tcPr marL="157781" marR="157781" marT="78896" marB="78896" anchor="b" horzOverflow="overflow">
                    <a:lnL cap="flat">
                      <a:noFill/>
                    </a:lnL>
                    <a:lnR>
                      <a:noFill/>
                    </a:lnR>
                    <a:lnT>
                      <a:noFill/>
                    </a:lnT>
                    <a:lnB>
                      <a:noFill/>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chemeClr val="tx1"/>
                          </a:solidFill>
                          <a:effectLst/>
                          <a:latin typeface="+mn-lt"/>
                          <a:cs typeface="Arial" charset="0"/>
                        </a:rPr>
                        <a:t>3</a:t>
                      </a:r>
                    </a:p>
                  </a:txBody>
                  <a:tcPr marL="157781" marR="157781" marT="78896" marB="78896" anchor="b" horzOverflow="overflow">
                    <a:lnL>
                      <a:noFill/>
                    </a:lnL>
                    <a:lnR>
                      <a:noFill/>
                    </a:lnR>
                    <a:lnT>
                      <a:noFill/>
                    </a:lnT>
                    <a:lnB>
                      <a:noFill/>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chemeClr val="tx1"/>
                          </a:solidFill>
                          <a:effectLst/>
                          <a:latin typeface="+mn-lt"/>
                          <a:cs typeface="Arial" charset="0"/>
                        </a:rPr>
                        <a:t>11</a:t>
                      </a:r>
                    </a:p>
                  </a:txBody>
                  <a:tcPr marL="157781" marR="157781" marT="78896" marB="78896" anchor="b"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5"/>
                  </a:ext>
                </a:extLst>
              </a:tr>
              <a:tr h="525907">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chemeClr val="tx1"/>
                          </a:solidFill>
                          <a:effectLst/>
                          <a:latin typeface="+mn-lt"/>
                          <a:cs typeface="Arial" charset="0"/>
                        </a:rPr>
                        <a:t>2017</a:t>
                      </a:r>
                    </a:p>
                  </a:txBody>
                  <a:tcPr marL="157781" marR="157781" marT="78896" marB="78896" anchor="b" horzOverflow="overflow">
                    <a:lnL cap="flat">
                      <a:noFill/>
                    </a:lnL>
                    <a:lnR>
                      <a:noFill/>
                    </a:lnR>
                    <a:lnT>
                      <a:noFill/>
                    </a:lnT>
                    <a:lnB>
                      <a:noFill/>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chemeClr val="tx1"/>
                          </a:solidFill>
                          <a:effectLst/>
                          <a:latin typeface="+mn-lt"/>
                          <a:cs typeface="Arial" charset="0"/>
                        </a:rPr>
                        <a:t>1</a:t>
                      </a:r>
                    </a:p>
                  </a:txBody>
                  <a:tcPr marL="157781" marR="157781" marT="78896" marB="78896" anchor="b" horzOverflow="overflow">
                    <a:lnL>
                      <a:noFill/>
                    </a:lnL>
                    <a:lnR>
                      <a:noFill/>
                    </a:lnR>
                    <a:lnT>
                      <a:noFill/>
                    </a:lnT>
                    <a:lnB>
                      <a:noFill/>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chemeClr val="tx1"/>
                          </a:solidFill>
                          <a:effectLst/>
                          <a:latin typeface="+mn-lt"/>
                          <a:cs typeface="Arial" charset="0"/>
                        </a:rPr>
                        <a:t>6</a:t>
                      </a:r>
                    </a:p>
                  </a:txBody>
                  <a:tcPr marL="157781" marR="157781" marT="78896" marB="78896" anchor="b"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666480438"/>
                  </a:ext>
                </a:extLst>
              </a:tr>
              <a:tr h="525907">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chemeClr val="tx1"/>
                          </a:solidFill>
                          <a:effectLst/>
                          <a:latin typeface="+mn-lt"/>
                          <a:cs typeface="Arial" charset="0"/>
                        </a:rPr>
                        <a:t>2018</a:t>
                      </a:r>
                    </a:p>
                  </a:txBody>
                  <a:tcPr marL="157781" marR="157781" marT="78896" marB="78896" anchor="b" horzOverflow="overflow">
                    <a:lnL cap="flat">
                      <a:noFill/>
                    </a:lnL>
                    <a:lnR>
                      <a:noFill/>
                    </a:lnR>
                    <a:lnT>
                      <a:noFill/>
                    </a:lnT>
                    <a:lnB>
                      <a:noFill/>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chemeClr val="tx1"/>
                          </a:solidFill>
                          <a:effectLst/>
                          <a:latin typeface="+mn-lt"/>
                          <a:cs typeface="Arial" charset="0"/>
                        </a:rPr>
                        <a:t>2</a:t>
                      </a:r>
                    </a:p>
                  </a:txBody>
                  <a:tcPr marL="157781" marR="157781" marT="78896" marB="78896" anchor="b" horzOverflow="overflow">
                    <a:lnL>
                      <a:noFill/>
                    </a:lnL>
                    <a:lnR>
                      <a:noFill/>
                    </a:lnR>
                    <a:lnT>
                      <a:noFill/>
                    </a:lnT>
                    <a:lnB>
                      <a:noFill/>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chemeClr val="tx1"/>
                          </a:solidFill>
                          <a:effectLst/>
                          <a:latin typeface="+mn-lt"/>
                          <a:cs typeface="Arial" charset="0"/>
                        </a:rPr>
                        <a:t>9</a:t>
                      </a:r>
                    </a:p>
                  </a:txBody>
                  <a:tcPr marL="157781" marR="157781" marT="78896" marB="78896" anchor="b"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2005305406"/>
                  </a:ext>
                </a:extLst>
              </a:tr>
              <a:tr h="525907">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chemeClr val="tx1"/>
                          </a:solidFill>
                          <a:effectLst/>
                          <a:latin typeface="+mn-lt"/>
                          <a:cs typeface="Arial" charset="0"/>
                        </a:rPr>
                        <a:t>2019</a:t>
                      </a:r>
                    </a:p>
                  </a:txBody>
                  <a:tcPr marL="157781" marR="157781" marT="78896" marB="78896" anchor="b" horzOverflow="overflow">
                    <a:lnL cap="flat">
                      <a:noFill/>
                    </a:lnL>
                    <a:lnR>
                      <a:noFill/>
                    </a:lnR>
                    <a:lnT>
                      <a:noFill/>
                    </a:lnT>
                    <a:lnB>
                      <a:noFill/>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chemeClr val="tx1"/>
                          </a:solidFill>
                          <a:effectLst/>
                          <a:latin typeface="+mn-lt"/>
                          <a:cs typeface="Arial" charset="0"/>
                        </a:rPr>
                        <a:t>3</a:t>
                      </a:r>
                    </a:p>
                  </a:txBody>
                  <a:tcPr marL="157781" marR="157781" marT="78896" marB="78896" anchor="b" horzOverflow="overflow">
                    <a:lnL>
                      <a:noFill/>
                    </a:lnL>
                    <a:lnR>
                      <a:noFill/>
                    </a:lnR>
                    <a:lnT>
                      <a:noFill/>
                    </a:lnT>
                    <a:lnB>
                      <a:noFill/>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chemeClr val="tx1"/>
                          </a:solidFill>
                          <a:effectLst/>
                          <a:latin typeface="+mn-lt"/>
                          <a:cs typeface="Arial" charset="0"/>
                        </a:rPr>
                        <a:t>4</a:t>
                      </a:r>
                    </a:p>
                  </a:txBody>
                  <a:tcPr marL="157781" marR="157781" marT="78896" marB="78896" anchor="b"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73706068"/>
                  </a:ext>
                </a:extLst>
              </a:tr>
            </a:tbl>
          </a:graphicData>
        </a:graphic>
      </p:graphicFrame>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05600" y="5867400"/>
            <a:ext cx="2214933" cy="777240"/>
          </a:xfrm>
          <a:prstGeom prst="rect">
            <a:avLst/>
          </a:prstGeom>
        </p:spPr>
      </p:pic>
      <p:sp>
        <p:nvSpPr>
          <p:cNvPr id="6" name="Slide Number Placeholder 5"/>
          <p:cNvSpPr>
            <a:spLocks noGrp="1"/>
          </p:cNvSpPr>
          <p:nvPr>
            <p:ph type="sldNum" sz="quarter" idx="12"/>
          </p:nvPr>
        </p:nvSpPr>
        <p:spPr>
          <a:xfrm>
            <a:off x="7010400" y="6513347"/>
            <a:ext cx="2133600" cy="365125"/>
          </a:xfrm>
        </p:spPr>
        <p:txBody>
          <a:bodyPr/>
          <a:lstStyle/>
          <a:p>
            <a:fld id="{145FBFD2-B76E-47B2-B253-B3462F3C81D2}" type="slidenum">
              <a:rPr lang="en-US" smtClean="0"/>
              <a:t>16</a:t>
            </a:fld>
            <a:endParaRPr lang="en-US" dirty="0"/>
          </a:p>
        </p:txBody>
      </p:sp>
      <p:pic>
        <p:nvPicPr>
          <p:cNvPr id="9" name="Audio 8">
            <a:hlinkClick r:id="" action="ppaction://media"/>
            <a:extLst>
              <a:ext uri="{FF2B5EF4-FFF2-40B4-BE49-F238E27FC236}">
                <a16:creationId xmlns:a16="http://schemas.microsoft.com/office/drawing/2014/main" id="{B8D4904F-B05D-45C2-95B0-178B5BBF341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538415627"/>
      </p:ext>
    </p:extLst>
  </p:cSld>
  <p:clrMapOvr>
    <a:masterClrMapping/>
  </p:clrMapOvr>
  <p:transition advTm="29434">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2073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FFFFFF"/>
                </a:solidFill>
                <a:miter lim="800000"/>
                <a:headEnd/>
                <a:tailEnd/>
              </a14:hiddenLine>
            </a:ext>
          </a:extLst>
        </p:spPr>
      </p:pic>
      <p:sp>
        <p:nvSpPr>
          <p:cNvPr id="30723" name="Rectangle 4"/>
          <p:cNvSpPr>
            <a:spLocks noGrp="1" noChangeArrowheads="1"/>
          </p:cNvSpPr>
          <p:nvPr>
            <p:ph type="title"/>
          </p:nvPr>
        </p:nvSpPr>
        <p:spPr>
          <a:xfrm>
            <a:off x="-12510" y="0"/>
            <a:ext cx="9144000" cy="1143000"/>
          </a:xfrm>
        </p:spPr>
        <p:txBody>
          <a:bodyPr>
            <a:normAutofit/>
          </a:bodyPr>
          <a:lstStyle/>
          <a:p>
            <a:pPr eaLnBrk="1" hangingPunct="1"/>
            <a:r>
              <a:rPr lang="en-US" altLang="en-US" sz="3600" b="1" dirty="0">
                <a:solidFill>
                  <a:schemeClr val="tx2"/>
                </a:solidFill>
              </a:rPr>
              <a:t>Circumstances</a:t>
            </a:r>
          </a:p>
        </p:txBody>
      </p:sp>
      <p:sp>
        <p:nvSpPr>
          <p:cNvPr id="6" name="Rectangle 7"/>
          <p:cNvSpPr>
            <a:spLocks noChangeArrowheads="1"/>
          </p:cNvSpPr>
          <p:nvPr/>
        </p:nvSpPr>
        <p:spPr bwMode="auto">
          <a:xfrm>
            <a:off x="990600" y="1633480"/>
            <a:ext cx="7467600" cy="2862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9" tIns="45719" rIns="91439" bIns="45719" anchor="ctr">
            <a:spAutoFit/>
          </a:bodyPr>
          <a:lstStyle>
            <a:lvl1pPr marL="457200" indent="-457200" eaLnBrk="0" hangingPunct="0">
              <a:spcBef>
                <a:spcPct val="20000"/>
              </a:spcBef>
              <a:buChar char="•"/>
              <a:defRPr sz="3200">
                <a:solidFill>
                  <a:schemeClr val="tx1"/>
                </a:solidFill>
                <a:latin typeface="Arial" charset="0"/>
                <a:cs typeface="Arial" charset="0"/>
              </a:defRPr>
            </a:lvl1pPr>
            <a:lvl2pPr marL="857250" indent="-285750" eaLnBrk="0" hangingPunct="0">
              <a:spcBef>
                <a:spcPct val="20000"/>
              </a:spcBef>
              <a:buChar char="–"/>
              <a:defRPr sz="2800">
                <a:solidFill>
                  <a:schemeClr val="tx1"/>
                </a:solidFill>
                <a:latin typeface="Arial" charset="0"/>
                <a:cs typeface="Arial" charset="0"/>
              </a:defRPr>
            </a:lvl2pPr>
            <a:lvl3pPr marL="120015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spcBef>
                <a:spcPts val="0"/>
              </a:spcBef>
              <a:buClr>
                <a:srgbClr val="00B0F0"/>
              </a:buClr>
              <a:buBlip>
                <a:blip r:embed="rId5"/>
              </a:buBlip>
              <a:defRPr/>
            </a:pPr>
            <a:r>
              <a:rPr lang="en-US" altLang="en-US" sz="2000" kern="0" dirty="0">
                <a:latin typeface="+mn-lt"/>
              </a:rPr>
              <a:t>In 2019, CCA noted the top 5 circumstances that formed the basis of complaints against the CPD:</a:t>
            </a:r>
          </a:p>
          <a:p>
            <a:pPr eaLnBrk="1" hangingPunct="1">
              <a:spcBef>
                <a:spcPts val="0"/>
              </a:spcBef>
              <a:buClr>
                <a:srgbClr val="00B0F0"/>
              </a:buClr>
              <a:buBlip>
                <a:blip r:embed="rId5"/>
              </a:buBlip>
              <a:defRPr/>
            </a:pPr>
            <a:endParaRPr lang="en-US" altLang="en-US" sz="2000" kern="0" dirty="0">
              <a:latin typeface="+mn-lt"/>
            </a:endParaRPr>
          </a:p>
          <a:p>
            <a:pPr lvl="1" eaLnBrk="1" hangingPunct="1">
              <a:spcBef>
                <a:spcPts val="0"/>
              </a:spcBef>
              <a:buClr>
                <a:srgbClr val="00B050"/>
              </a:buClr>
              <a:buSzPct val="90000"/>
              <a:buBlip>
                <a:blip r:embed="rId6"/>
              </a:buBlip>
              <a:defRPr/>
            </a:pPr>
            <a:r>
              <a:rPr lang="en-US" altLang="en-US" sz="2000" kern="0" dirty="0">
                <a:latin typeface="+mn-lt"/>
              </a:rPr>
              <a:t>Accident</a:t>
            </a:r>
          </a:p>
          <a:p>
            <a:pPr lvl="1" eaLnBrk="1" hangingPunct="1">
              <a:spcBef>
                <a:spcPts val="0"/>
              </a:spcBef>
              <a:buClr>
                <a:srgbClr val="00B050"/>
              </a:buClr>
              <a:buSzPct val="90000"/>
              <a:buBlip>
                <a:blip r:embed="rId6"/>
              </a:buBlip>
              <a:defRPr/>
            </a:pPr>
            <a:r>
              <a:rPr lang="en-US" altLang="en-US" sz="2000" kern="0" dirty="0">
                <a:latin typeface="+mn-lt"/>
              </a:rPr>
              <a:t>Arrest</a:t>
            </a:r>
          </a:p>
          <a:p>
            <a:pPr lvl="1" eaLnBrk="1" hangingPunct="1">
              <a:spcBef>
                <a:spcPts val="0"/>
              </a:spcBef>
              <a:buClr>
                <a:srgbClr val="00B050"/>
              </a:buClr>
              <a:buSzPct val="90000"/>
              <a:buBlip>
                <a:blip r:embed="rId6"/>
              </a:buBlip>
              <a:defRPr/>
            </a:pPr>
            <a:r>
              <a:rPr lang="en-US" altLang="en-US" sz="2000" kern="0" dirty="0">
                <a:latin typeface="+mn-lt"/>
              </a:rPr>
              <a:t>Communication</a:t>
            </a:r>
          </a:p>
          <a:p>
            <a:pPr lvl="1" eaLnBrk="1" hangingPunct="1">
              <a:spcBef>
                <a:spcPts val="0"/>
              </a:spcBef>
              <a:buClr>
                <a:srgbClr val="00B050"/>
              </a:buClr>
              <a:buSzPct val="90000"/>
              <a:buBlip>
                <a:blip r:embed="rId6"/>
              </a:buBlip>
              <a:defRPr/>
            </a:pPr>
            <a:r>
              <a:rPr lang="en-US" altLang="en-US" sz="2000" kern="0" dirty="0">
                <a:latin typeface="+mn-lt"/>
              </a:rPr>
              <a:t>Request for service</a:t>
            </a:r>
          </a:p>
          <a:p>
            <a:pPr lvl="1" eaLnBrk="1" hangingPunct="1">
              <a:spcBef>
                <a:spcPts val="0"/>
              </a:spcBef>
              <a:buClr>
                <a:srgbClr val="00B050"/>
              </a:buClr>
              <a:buSzPct val="90000"/>
              <a:buBlip>
                <a:blip r:embed="rId6"/>
              </a:buBlip>
              <a:defRPr/>
            </a:pPr>
            <a:r>
              <a:rPr lang="en-US" altLang="en-US" sz="2000" kern="0" dirty="0">
                <a:latin typeface="+mn-lt"/>
              </a:rPr>
              <a:t>Traffic stop</a:t>
            </a:r>
          </a:p>
          <a:p>
            <a:pPr marL="0" indent="0" eaLnBrk="1" hangingPunct="1">
              <a:spcBef>
                <a:spcPts val="0"/>
              </a:spcBef>
              <a:buClr>
                <a:srgbClr val="00B0F0"/>
              </a:buClr>
              <a:buNone/>
              <a:defRPr/>
            </a:pPr>
            <a:endParaRPr lang="en-US" altLang="en-US" sz="2000" kern="0" dirty="0">
              <a:latin typeface="+mn-lt"/>
            </a:endParaRPr>
          </a:p>
        </p:txBody>
      </p:sp>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705600" y="5867400"/>
            <a:ext cx="2214933" cy="777240"/>
          </a:xfrm>
          <a:prstGeom prst="rect">
            <a:avLst/>
          </a:prstGeom>
        </p:spPr>
      </p:pic>
      <p:sp>
        <p:nvSpPr>
          <p:cNvPr id="2" name="Slide Number Placeholder 1"/>
          <p:cNvSpPr>
            <a:spLocks noGrp="1"/>
          </p:cNvSpPr>
          <p:nvPr>
            <p:ph type="sldNum" sz="quarter" idx="12"/>
          </p:nvPr>
        </p:nvSpPr>
        <p:spPr>
          <a:xfrm>
            <a:off x="7010400" y="6492875"/>
            <a:ext cx="2133600" cy="365125"/>
          </a:xfrm>
        </p:spPr>
        <p:txBody>
          <a:bodyPr/>
          <a:lstStyle/>
          <a:p>
            <a:fld id="{145FBFD2-B76E-47B2-B253-B3462F3C81D2}" type="slidenum">
              <a:rPr lang="en-US" smtClean="0"/>
              <a:t>17</a:t>
            </a:fld>
            <a:endParaRPr lang="en-US" dirty="0"/>
          </a:p>
        </p:txBody>
      </p:sp>
      <p:pic>
        <p:nvPicPr>
          <p:cNvPr id="5" name="Audio 4">
            <a:hlinkClick r:id="" action="ppaction://media"/>
            <a:extLst>
              <a:ext uri="{FF2B5EF4-FFF2-40B4-BE49-F238E27FC236}">
                <a16:creationId xmlns:a16="http://schemas.microsoft.com/office/drawing/2014/main" id="{497E4731-F101-4BEE-8B9B-0C1FD919D68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1626770065"/>
      </p:ext>
    </p:extLst>
  </p:cSld>
  <p:clrMapOvr>
    <a:masterClrMapping/>
  </p:clrMapOvr>
  <p:transition advTm="19406">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2073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FFFFFF"/>
                </a:solidFill>
                <a:miter lim="800000"/>
                <a:headEnd/>
                <a:tailEnd/>
              </a14:hiddenLine>
            </a:ext>
          </a:extLst>
        </p:spPr>
      </p:pic>
      <p:sp>
        <p:nvSpPr>
          <p:cNvPr id="30723" name="Rectangle 4"/>
          <p:cNvSpPr>
            <a:spLocks noGrp="1" noChangeArrowheads="1"/>
          </p:cNvSpPr>
          <p:nvPr>
            <p:ph type="title"/>
          </p:nvPr>
        </p:nvSpPr>
        <p:spPr>
          <a:xfrm>
            <a:off x="-12510" y="0"/>
            <a:ext cx="9144000" cy="1143000"/>
          </a:xfrm>
        </p:spPr>
        <p:txBody>
          <a:bodyPr>
            <a:normAutofit/>
          </a:bodyPr>
          <a:lstStyle/>
          <a:p>
            <a:pPr eaLnBrk="1" hangingPunct="1"/>
            <a:r>
              <a:rPr lang="en-US" altLang="en-US" sz="3600" b="1" dirty="0">
                <a:solidFill>
                  <a:schemeClr val="tx2"/>
                </a:solidFill>
              </a:rPr>
              <a:t>Annual Report</a:t>
            </a:r>
          </a:p>
        </p:txBody>
      </p:sp>
      <p:sp>
        <p:nvSpPr>
          <p:cNvPr id="6" name="Rectangle 7"/>
          <p:cNvSpPr>
            <a:spLocks noChangeArrowheads="1"/>
          </p:cNvSpPr>
          <p:nvPr/>
        </p:nvSpPr>
        <p:spPr bwMode="auto">
          <a:xfrm>
            <a:off x="978090" y="1622352"/>
            <a:ext cx="7162800" cy="3613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9" tIns="45719" rIns="91439" bIns="45719" anchor="ctr">
            <a:spAutoFit/>
          </a:bodyPr>
          <a:lstStyle>
            <a:lvl1pPr marL="457200" indent="-457200" eaLnBrk="0" hangingPunct="0">
              <a:spcBef>
                <a:spcPct val="20000"/>
              </a:spcBef>
              <a:buChar char="•"/>
              <a:defRPr sz="3200">
                <a:solidFill>
                  <a:schemeClr val="tx1"/>
                </a:solidFill>
                <a:latin typeface="Arial" charset="0"/>
                <a:cs typeface="Arial" charset="0"/>
              </a:defRPr>
            </a:lvl1pPr>
            <a:lvl2pPr marL="857250" indent="-285750" eaLnBrk="0" hangingPunct="0">
              <a:spcBef>
                <a:spcPct val="20000"/>
              </a:spcBef>
              <a:buChar char="–"/>
              <a:defRPr sz="2800">
                <a:solidFill>
                  <a:schemeClr val="tx1"/>
                </a:solidFill>
                <a:latin typeface="Arial" charset="0"/>
                <a:cs typeface="Arial" charset="0"/>
              </a:defRPr>
            </a:lvl2pPr>
            <a:lvl3pPr marL="120015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spcBef>
                <a:spcPts val="0"/>
              </a:spcBef>
              <a:buClr>
                <a:srgbClr val="00B0F0"/>
              </a:buClr>
              <a:buBlip>
                <a:blip r:embed="rId5"/>
              </a:buBlip>
              <a:defRPr/>
            </a:pPr>
            <a:r>
              <a:rPr lang="en-US" altLang="en-US" sz="2000" kern="0" dirty="0">
                <a:latin typeface="+mn-lt"/>
              </a:rPr>
              <a:t>CCA produces a full detailed report annually, summarizing activities for the previous year as well as noting any trends or patterns. The report is public and available via CCA’s website: https://www.cincinnati-oh.gov/ccia/citizen-complaint-annual-reports/2019-annual-report/.</a:t>
            </a:r>
          </a:p>
          <a:p>
            <a:pPr eaLnBrk="1" hangingPunct="1">
              <a:spcBef>
                <a:spcPts val="0"/>
              </a:spcBef>
              <a:buClr>
                <a:srgbClr val="00B0F0"/>
              </a:buClr>
              <a:buBlip>
                <a:blip r:embed="rId5"/>
              </a:buBlip>
              <a:defRPr/>
            </a:pPr>
            <a:endParaRPr lang="en-US" altLang="en-US" sz="2000" kern="0" dirty="0">
              <a:latin typeface="+mn-lt"/>
            </a:endParaRPr>
          </a:p>
          <a:p>
            <a:pPr eaLnBrk="1" hangingPunct="1">
              <a:spcBef>
                <a:spcPts val="0"/>
              </a:spcBef>
              <a:buClr>
                <a:srgbClr val="00B0F0"/>
              </a:buClr>
              <a:buBlip>
                <a:blip r:embed="rId5"/>
              </a:buBlip>
              <a:defRPr/>
            </a:pPr>
            <a:r>
              <a:rPr lang="en-US" altLang="en-US" sz="2000" kern="0" dirty="0">
                <a:latin typeface="+mn-lt"/>
              </a:rPr>
              <a:t>The Annual Report creates dialogue about potential changes, but also, allows the CPD and the CCA to review the past year to see how the recommendations made and the priorities noted affected change throughout the previous year.</a:t>
            </a:r>
          </a:p>
          <a:p>
            <a:pPr eaLnBrk="1" hangingPunct="1">
              <a:buBlip>
                <a:blip r:embed="rId5"/>
              </a:buBlip>
              <a:defRPr/>
            </a:pPr>
            <a:endParaRPr lang="en-US" altLang="en-US" sz="2400" kern="0" dirty="0">
              <a:latin typeface="+mn-lt"/>
            </a:endParaRPr>
          </a:p>
        </p:txBody>
      </p:sp>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05600" y="5867400"/>
            <a:ext cx="2214933" cy="777240"/>
          </a:xfrm>
          <a:prstGeom prst="rect">
            <a:avLst/>
          </a:prstGeom>
        </p:spPr>
      </p:pic>
      <p:sp>
        <p:nvSpPr>
          <p:cNvPr id="2" name="Slide Number Placeholder 1"/>
          <p:cNvSpPr>
            <a:spLocks noGrp="1"/>
          </p:cNvSpPr>
          <p:nvPr>
            <p:ph type="sldNum" sz="quarter" idx="12"/>
          </p:nvPr>
        </p:nvSpPr>
        <p:spPr>
          <a:xfrm>
            <a:off x="7010400" y="6492875"/>
            <a:ext cx="2133600" cy="365125"/>
          </a:xfrm>
        </p:spPr>
        <p:txBody>
          <a:bodyPr/>
          <a:lstStyle/>
          <a:p>
            <a:fld id="{145FBFD2-B76E-47B2-B253-B3462F3C81D2}" type="slidenum">
              <a:rPr lang="en-US" smtClean="0"/>
              <a:t>18</a:t>
            </a:fld>
            <a:endParaRPr lang="en-US" dirty="0"/>
          </a:p>
        </p:txBody>
      </p:sp>
      <p:pic>
        <p:nvPicPr>
          <p:cNvPr id="5" name="Audio 4">
            <a:hlinkClick r:id="" action="ppaction://media"/>
            <a:extLst>
              <a:ext uri="{FF2B5EF4-FFF2-40B4-BE49-F238E27FC236}">
                <a16:creationId xmlns:a16="http://schemas.microsoft.com/office/drawing/2014/main" id="{0CCA1D9D-2058-466B-A2BB-0AB79F2DD82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2288444054"/>
      </p:ext>
    </p:extLst>
  </p:cSld>
  <p:clrMapOvr>
    <a:masterClrMapping/>
  </p:clrMapOvr>
  <p:transition advTm="57032">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2073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FFFFFF"/>
                </a:solidFill>
                <a:miter lim="800000"/>
                <a:headEnd/>
                <a:tailEnd/>
              </a14:hiddenLine>
            </a:ext>
          </a:extLst>
        </p:spPr>
      </p:pic>
      <p:sp>
        <p:nvSpPr>
          <p:cNvPr id="2" name="Title 1"/>
          <p:cNvSpPr>
            <a:spLocks noGrp="1"/>
          </p:cNvSpPr>
          <p:nvPr>
            <p:ph type="title"/>
          </p:nvPr>
        </p:nvSpPr>
        <p:spPr>
          <a:xfrm>
            <a:off x="0" y="0"/>
            <a:ext cx="9144000" cy="1143000"/>
          </a:xfrm>
        </p:spPr>
        <p:txBody>
          <a:bodyPr/>
          <a:lstStyle/>
          <a:p>
            <a:pPr>
              <a:defRPr/>
            </a:pPr>
            <a:r>
              <a:rPr lang="en-US" altLang="en-US" sz="3600" b="1" dirty="0">
                <a:solidFill>
                  <a:schemeClr val="tx2"/>
                </a:solidFill>
              </a:rPr>
              <a:t>CCA . . . A Success Story!</a:t>
            </a:r>
          </a:p>
        </p:txBody>
      </p:sp>
      <p:sp>
        <p:nvSpPr>
          <p:cNvPr id="31748" name="Content Placeholder 2"/>
          <p:cNvSpPr>
            <a:spLocks noGrp="1"/>
          </p:cNvSpPr>
          <p:nvPr>
            <p:ph idx="1"/>
          </p:nvPr>
        </p:nvSpPr>
        <p:spPr>
          <a:xfrm>
            <a:off x="914400" y="1676400"/>
            <a:ext cx="7772400" cy="4449763"/>
          </a:xfrm>
        </p:spPr>
        <p:txBody>
          <a:bodyPr/>
          <a:lstStyle/>
          <a:p>
            <a:pPr>
              <a:buClr>
                <a:srgbClr val="00B0F0"/>
              </a:buClr>
              <a:buBlip>
                <a:blip r:embed="rId5"/>
              </a:buBlip>
            </a:pPr>
            <a:r>
              <a:rPr lang="en-US" altLang="en-US" sz="2000" dirty="0"/>
              <a:t>Impacts trust by giving citizens a voice and validation </a:t>
            </a:r>
          </a:p>
          <a:p>
            <a:pPr>
              <a:buClr>
                <a:srgbClr val="00B0F0"/>
              </a:buClr>
              <a:buBlip>
                <a:blip r:embed="rId5"/>
              </a:buBlip>
            </a:pPr>
            <a:endParaRPr lang="en-US" altLang="en-US" sz="800" dirty="0"/>
          </a:p>
          <a:p>
            <a:pPr>
              <a:buClr>
                <a:srgbClr val="00B0F0"/>
              </a:buClr>
              <a:buBlip>
                <a:blip r:embed="rId5"/>
              </a:buBlip>
            </a:pPr>
            <a:r>
              <a:rPr lang="en-US" altLang="en-US" sz="2000" dirty="0"/>
              <a:t>Also gives police officers a voice</a:t>
            </a:r>
          </a:p>
          <a:p>
            <a:pPr>
              <a:buClr>
                <a:srgbClr val="00B0F0"/>
              </a:buClr>
              <a:buBlip>
                <a:blip r:embed="rId5"/>
              </a:buBlip>
            </a:pPr>
            <a:endParaRPr lang="en-US" altLang="en-US" sz="800" dirty="0"/>
          </a:p>
          <a:p>
            <a:pPr>
              <a:buClr>
                <a:srgbClr val="00B0F0"/>
              </a:buClr>
              <a:buBlip>
                <a:blip r:embed="rId5"/>
              </a:buBlip>
            </a:pPr>
            <a:r>
              <a:rPr lang="en-US" altLang="en-US" sz="2000" dirty="0"/>
              <a:t>Concludes if there is actual or may be perceived police misconduct</a:t>
            </a:r>
          </a:p>
          <a:p>
            <a:pPr>
              <a:buClr>
                <a:srgbClr val="00B0F0"/>
              </a:buClr>
              <a:buBlip>
                <a:blip r:embed="rId5"/>
              </a:buBlip>
            </a:pPr>
            <a:endParaRPr lang="en-US" altLang="en-US" sz="800" dirty="0"/>
          </a:p>
          <a:p>
            <a:pPr>
              <a:buClr>
                <a:srgbClr val="00B0F0"/>
              </a:buClr>
              <a:buBlip>
                <a:blip r:embed="rId5"/>
              </a:buBlip>
            </a:pPr>
            <a:r>
              <a:rPr lang="en-US" altLang="en-US" sz="2000" dirty="0"/>
              <a:t>Identifies patterns</a:t>
            </a:r>
          </a:p>
          <a:p>
            <a:pPr>
              <a:buClr>
                <a:srgbClr val="00B0F0"/>
              </a:buClr>
              <a:buBlip>
                <a:blip r:embed="rId5"/>
              </a:buBlip>
            </a:pPr>
            <a:endParaRPr lang="en-US" altLang="en-US" sz="800" dirty="0"/>
          </a:p>
          <a:p>
            <a:pPr>
              <a:buClr>
                <a:srgbClr val="00B0F0"/>
              </a:buClr>
              <a:buBlip>
                <a:blip r:embed="rId5"/>
              </a:buBlip>
            </a:pPr>
            <a:r>
              <a:rPr lang="en-US" altLang="en-US" sz="2000" dirty="0"/>
              <a:t>Makes recommendations to the CPD that can impact change, and as a result, impact and increase trust</a:t>
            </a:r>
          </a:p>
        </p:txBody>
      </p:sp>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05600" y="5867400"/>
            <a:ext cx="2214933" cy="777240"/>
          </a:xfrm>
          <a:prstGeom prst="rect">
            <a:avLst/>
          </a:prstGeom>
        </p:spPr>
      </p:pic>
      <p:sp>
        <p:nvSpPr>
          <p:cNvPr id="3" name="Slide Number Placeholder 2"/>
          <p:cNvSpPr>
            <a:spLocks noGrp="1"/>
          </p:cNvSpPr>
          <p:nvPr>
            <p:ph type="sldNum" sz="quarter" idx="12"/>
          </p:nvPr>
        </p:nvSpPr>
        <p:spPr>
          <a:xfrm>
            <a:off x="7010400" y="6492875"/>
            <a:ext cx="2133600" cy="365125"/>
          </a:xfrm>
        </p:spPr>
        <p:txBody>
          <a:bodyPr/>
          <a:lstStyle/>
          <a:p>
            <a:pPr>
              <a:defRPr/>
            </a:pPr>
            <a:fld id="{0BCB6DE0-EDC5-4C52-8D92-07E1D19CBBC6}" type="slidenum">
              <a:rPr lang="en-US" smtClean="0">
                <a:solidFill>
                  <a:prstClr val="black">
                    <a:tint val="75000"/>
                  </a:prstClr>
                </a:solidFill>
              </a:rPr>
              <a:pPr>
                <a:defRPr/>
              </a:pPr>
              <a:t>19</a:t>
            </a:fld>
            <a:endParaRPr lang="en-US" dirty="0">
              <a:solidFill>
                <a:prstClr val="black">
                  <a:tint val="75000"/>
                </a:prstClr>
              </a:solidFill>
            </a:endParaRPr>
          </a:p>
        </p:txBody>
      </p:sp>
      <p:pic>
        <p:nvPicPr>
          <p:cNvPr id="8" name="Audio 7">
            <a:hlinkClick r:id="" action="ppaction://media"/>
            <a:extLst>
              <a:ext uri="{FF2B5EF4-FFF2-40B4-BE49-F238E27FC236}">
                <a16:creationId xmlns:a16="http://schemas.microsoft.com/office/drawing/2014/main" id="{DB2C849F-9107-482C-A808-1018C2BE618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1144012662"/>
      </p:ext>
    </p:extLst>
  </p:cSld>
  <p:clrMapOvr>
    <a:masterClrMapping/>
  </p:clrMapOvr>
  <p:transition advTm="25873">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884" y="0"/>
            <a:ext cx="9144000" cy="2073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FFFFFF"/>
                </a:solidFill>
                <a:miter lim="800000"/>
                <a:headEnd/>
                <a:tailEnd/>
              </a14:hiddenLine>
            </a:ext>
          </a:extLst>
        </p:spPr>
      </p:pic>
      <p:sp>
        <p:nvSpPr>
          <p:cNvPr id="3075" name="Title 1"/>
          <p:cNvSpPr>
            <a:spLocks noGrp="1"/>
          </p:cNvSpPr>
          <p:nvPr>
            <p:ph type="title"/>
          </p:nvPr>
        </p:nvSpPr>
        <p:spPr>
          <a:xfrm>
            <a:off x="7961" y="0"/>
            <a:ext cx="9144000" cy="1143000"/>
          </a:xfrm>
        </p:spPr>
        <p:txBody>
          <a:bodyPr/>
          <a:lstStyle/>
          <a:p>
            <a:r>
              <a:rPr lang="en-US" altLang="en-US" sz="3600" b="1" dirty="0">
                <a:solidFill>
                  <a:schemeClr val="tx2"/>
                </a:solidFill>
              </a:rPr>
              <a:t>Objectives</a:t>
            </a:r>
          </a:p>
        </p:txBody>
      </p:sp>
      <p:sp>
        <p:nvSpPr>
          <p:cNvPr id="3076" name="Content Placeholder 2"/>
          <p:cNvSpPr>
            <a:spLocks noGrp="1"/>
          </p:cNvSpPr>
          <p:nvPr>
            <p:ph idx="1"/>
          </p:nvPr>
        </p:nvSpPr>
        <p:spPr>
          <a:xfrm>
            <a:off x="990600" y="1676400"/>
            <a:ext cx="7696200" cy="4724400"/>
          </a:xfrm>
        </p:spPr>
        <p:txBody>
          <a:bodyPr/>
          <a:lstStyle/>
          <a:p>
            <a:pPr>
              <a:buClr>
                <a:srgbClr val="00B0F0"/>
              </a:buClr>
              <a:buBlip>
                <a:blip r:embed="rId5"/>
              </a:buBlip>
            </a:pPr>
            <a:r>
              <a:rPr lang="en-US" altLang="en-US" sz="2000" dirty="0"/>
              <a:t>CCA’s mission</a:t>
            </a:r>
          </a:p>
          <a:p>
            <a:pPr>
              <a:buClr>
                <a:srgbClr val="00B0F0"/>
              </a:buClr>
              <a:buBlip>
                <a:blip r:embed="rId5"/>
              </a:buBlip>
            </a:pPr>
            <a:endParaRPr lang="en-US" altLang="en-US" sz="800" dirty="0"/>
          </a:p>
          <a:p>
            <a:pPr>
              <a:buClr>
                <a:srgbClr val="00B0F0"/>
              </a:buClr>
              <a:buBlip>
                <a:blip r:embed="rId5"/>
              </a:buBlip>
            </a:pPr>
            <a:r>
              <a:rPr lang="en-US" altLang="en-US" sz="2000" dirty="0"/>
              <a:t>CCA’s organizational structure</a:t>
            </a:r>
            <a:endParaRPr lang="en-US" altLang="en-US" sz="800" dirty="0"/>
          </a:p>
          <a:p>
            <a:pPr>
              <a:buClr>
                <a:srgbClr val="00B0F0"/>
              </a:buClr>
              <a:buBlip>
                <a:blip r:embed="rId5"/>
              </a:buBlip>
            </a:pPr>
            <a:endParaRPr lang="en-US" altLang="en-US" sz="800" dirty="0"/>
          </a:p>
          <a:p>
            <a:pPr>
              <a:buClr>
                <a:srgbClr val="00B0F0"/>
              </a:buClr>
              <a:buBlip>
                <a:blip r:embed="rId5"/>
              </a:buBlip>
            </a:pPr>
            <a:r>
              <a:rPr lang="en-US" altLang="en-US" sz="2000" dirty="0"/>
              <a:t>CCA’s history:  Life before and life since its creation</a:t>
            </a:r>
          </a:p>
          <a:p>
            <a:pPr>
              <a:buClr>
                <a:srgbClr val="00B0F0"/>
              </a:buClr>
              <a:buBlip>
                <a:blip r:embed="rId5"/>
              </a:buBlip>
            </a:pPr>
            <a:endParaRPr lang="en-US" altLang="en-US" sz="800" dirty="0"/>
          </a:p>
          <a:p>
            <a:pPr>
              <a:buClr>
                <a:srgbClr val="00B0F0"/>
              </a:buClr>
              <a:buBlip>
                <a:blip r:embed="rId5"/>
              </a:buBlip>
            </a:pPr>
            <a:r>
              <a:rPr lang="en-US" altLang="en-US" sz="2000" dirty="0"/>
              <a:t>How does the CCA work?</a:t>
            </a:r>
          </a:p>
          <a:p>
            <a:pPr>
              <a:buClr>
                <a:srgbClr val="00B0F0"/>
              </a:buClr>
              <a:buBlip>
                <a:blip r:embed="rId5"/>
              </a:buBlip>
            </a:pPr>
            <a:endParaRPr lang="en-US" altLang="en-US" sz="800" dirty="0"/>
          </a:p>
          <a:p>
            <a:pPr>
              <a:buClr>
                <a:srgbClr val="00B0F0"/>
              </a:buClr>
              <a:buBlip>
                <a:blip r:embed="rId5"/>
              </a:buBlip>
            </a:pPr>
            <a:r>
              <a:rPr lang="en-US" altLang="en-US" sz="2000" dirty="0"/>
              <a:t>CCA success. . . promoting the highest attainable standards of integrity, professionalism, and accountability.</a:t>
            </a:r>
          </a:p>
          <a:p>
            <a:pPr>
              <a:buClr>
                <a:srgbClr val="00B0F0"/>
              </a:buClr>
              <a:buBlip>
                <a:blip r:embed="rId5"/>
              </a:buBlip>
            </a:pPr>
            <a:endParaRPr lang="en-US" altLang="en-US" sz="800" dirty="0"/>
          </a:p>
          <a:p>
            <a:pPr>
              <a:buClr>
                <a:srgbClr val="00B0F0"/>
              </a:buClr>
              <a:buBlip>
                <a:blip r:embed="rId5"/>
              </a:buBlip>
            </a:pPr>
            <a:r>
              <a:rPr lang="en-US" sz="2000" dirty="0"/>
              <a:t>CCA’s proactive measures going forward</a:t>
            </a:r>
          </a:p>
          <a:p>
            <a:pPr>
              <a:buClr>
                <a:srgbClr val="00B0F0"/>
              </a:buClr>
              <a:buBlip>
                <a:blip r:embed="rId5"/>
              </a:buBlip>
            </a:pPr>
            <a:endParaRPr lang="en-US" altLang="en-US" sz="800" dirty="0"/>
          </a:p>
          <a:p>
            <a:pPr>
              <a:buClr>
                <a:srgbClr val="00B0F0"/>
              </a:buClr>
              <a:buBlip>
                <a:blip r:embed="rId5"/>
              </a:buBlip>
            </a:pPr>
            <a:r>
              <a:rPr lang="en-US" altLang="en-US" sz="2000" dirty="0"/>
              <a:t>Discussion:  Thoughts and questions</a:t>
            </a:r>
          </a:p>
          <a:p>
            <a:pPr>
              <a:buBlip>
                <a:blip r:embed="rId5"/>
              </a:buBlip>
            </a:pPr>
            <a:endParaRPr lang="en-US" altLang="en-US" sz="2400" dirty="0"/>
          </a:p>
        </p:txBody>
      </p:sp>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05600" y="5867400"/>
            <a:ext cx="2214933" cy="777240"/>
          </a:xfrm>
          <a:prstGeom prst="rect">
            <a:avLst/>
          </a:prstGeom>
        </p:spPr>
      </p:pic>
      <p:sp>
        <p:nvSpPr>
          <p:cNvPr id="3" name="Slide Number Placeholder 2"/>
          <p:cNvSpPr>
            <a:spLocks noGrp="1"/>
          </p:cNvSpPr>
          <p:nvPr>
            <p:ph type="sldNum" sz="quarter" idx="12"/>
          </p:nvPr>
        </p:nvSpPr>
        <p:spPr>
          <a:xfrm>
            <a:off x="6986516" y="6492875"/>
            <a:ext cx="2133600" cy="365125"/>
          </a:xfrm>
        </p:spPr>
        <p:txBody>
          <a:bodyPr/>
          <a:lstStyle/>
          <a:p>
            <a:pPr>
              <a:defRPr/>
            </a:pPr>
            <a:fld id="{0BCB6DE0-EDC5-4C52-8D92-07E1D19CBBC6}" type="slidenum">
              <a:rPr lang="en-US" smtClean="0">
                <a:solidFill>
                  <a:prstClr val="black">
                    <a:tint val="75000"/>
                  </a:prstClr>
                </a:solidFill>
              </a:rPr>
              <a:pPr>
                <a:defRPr/>
              </a:pPr>
              <a:t>2</a:t>
            </a:fld>
            <a:endParaRPr lang="en-US" dirty="0">
              <a:solidFill>
                <a:prstClr val="black">
                  <a:tint val="75000"/>
                </a:prstClr>
              </a:solidFill>
            </a:endParaRPr>
          </a:p>
        </p:txBody>
      </p:sp>
      <p:pic>
        <p:nvPicPr>
          <p:cNvPr id="8" name="Audio 7">
            <a:hlinkClick r:id="" action="ppaction://media"/>
            <a:extLst>
              <a:ext uri="{FF2B5EF4-FFF2-40B4-BE49-F238E27FC236}">
                <a16:creationId xmlns:a16="http://schemas.microsoft.com/office/drawing/2014/main" id="{D10DA8BD-559A-4FF9-A66E-0462EBC8D00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1454619188"/>
      </p:ext>
    </p:extLst>
  </p:cSld>
  <p:clrMapOvr>
    <a:masterClrMapping/>
  </p:clrMapOvr>
  <p:transition advTm="28964">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2073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FFFFFF"/>
                </a:solidFill>
                <a:miter lim="800000"/>
                <a:headEnd/>
                <a:tailEnd/>
              </a14:hiddenLine>
            </a:ext>
          </a:extLst>
        </p:spPr>
      </p:pic>
      <p:sp>
        <p:nvSpPr>
          <p:cNvPr id="2" name="Title 1"/>
          <p:cNvSpPr>
            <a:spLocks noGrp="1"/>
          </p:cNvSpPr>
          <p:nvPr>
            <p:ph type="title"/>
          </p:nvPr>
        </p:nvSpPr>
        <p:spPr>
          <a:xfrm>
            <a:off x="0" y="0"/>
            <a:ext cx="9144000" cy="1143000"/>
          </a:xfrm>
        </p:spPr>
        <p:txBody>
          <a:bodyPr/>
          <a:lstStyle/>
          <a:p>
            <a:r>
              <a:rPr lang="en-US" sz="3600" b="1" dirty="0">
                <a:solidFill>
                  <a:schemeClr val="tx2"/>
                </a:solidFill>
              </a:rPr>
              <a:t>CCA’s Outlook Continues to Evolve</a:t>
            </a:r>
          </a:p>
        </p:txBody>
      </p:sp>
      <p:sp>
        <p:nvSpPr>
          <p:cNvPr id="3" name="Content Placeholder 2"/>
          <p:cNvSpPr>
            <a:spLocks noGrp="1"/>
          </p:cNvSpPr>
          <p:nvPr>
            <p:ph idx="1"/>
          </p:nvPr>
        </p:nvSpPr>
        <p:spPr>
          <a:xfrm>
            <a:off x="990600" y="1752600"/>
            <a:ext cx="7391400" cy="4373563"/>
          </a:xfrm>
        </p:spPr>
        <p:txBody>
          <a:bodyPr/>
          <a:lstStyle/>
          <a:p>
            <a:pPr>
              <a:spcBef>
                <a:spcPts val="0"/>
              </a:spcBef>
              <a:spcAft>
                <a:spcPts val="0"/>
              </a:spcAft>
              <a:buClr>
                <a:srgbClr val="00B0F0"/>
              </a:buClr>
              <a:buBlip>
                <a:blip r:embed="rId5"/>
              </a:buBlip>
            </a:pPr>
            <a:r>
              <a:rPr lang="en-US" sz="2000" dirty="0"/>
              <a:t>Track how CCA’s recommendations are handled or implemented by the CPD</a:t>
            </a:r>
          </a:p>
          <a:p>
            <a:pPr>
              <a:spcBef>
                <a:spcPts val="0"/>
              </a:spcBef>
              <a:spcAft>
                <a:spcPts val="0"/>
              </a:spcAft>
              <a:buClr>
                <a:srgbClr val="00B0F0"/>
              </a:buClr>
              <a:buBlip>
                <a:blip r:embed="rId5"/>
              </a:buBlip>
            </a:pPr>
            <a:endParaRPr lang="en-US" sz="800" dirty="0"/>
          </a:p>
          <a:p>
            <a:pPr>
              <a:spcBef>
                <a:spcPts val="0"/>
              </a:spcBef>
              <a:spcAft>
                <a:spcPts val="0"/>
              </a:spcAft>
              <a:buClr>
                <a:srgbClr val="00B0F0"/>
              </a:buClr>
              <a:buBlip>
                <a:blip r:embed="rId5"/>
              </a:buBlip>
            </a:pPr>
            <a:endParaRPr lang="en-US" sz="800" dirty="0"/>
          </a:p>
          <a:p>
            <a:pPr>
              <a:spcBef>
                <a:spcPts val="0"/>
              </a:spcBef>
              <a:spcAft>
                <a:spcPts val="0"/>
              </a:spcAft>
              <a:buClr>
                <a:srgbClr val="00B0F0"/>
              </a:buClr>
              <a:buBlip>
                <a:blip r:embed="rId5"/>
              </a:buBlip>
            </a:pPr>
            <a:r>
              <a:rPr lang="en-US" sz="2000" dirty="0"/>
              <a:t>Collaborate with the CPD on patterns established and establish plans of action</a:t>
            </a:r>
          </a:p>
          <a:p>
            <a:pPr>
              <a:spcBef>
                <a:spcPts val="0"/>
              </a:spcBef>
              <a:spcAft>
                <a:spcPts val="0"/>
              </a:spcAft>
              <a:buClr>
                <a:srgbClr val="00B0F0"/>
              </a:buClr>
              <a:buBlip>
                <a:blip r:embed="rId5"/>
              </a:buBlip>
            </a:pPr>
            <a:endParaRPr lang="en-US" sz="800" dirty="0"/>
          </a:p>
          <a:p>
            <a:pPr>
              <a:spcBef>
                <a:spcPts val="0"/>
              </a:spcBef>
              <a:spcAft>
                <a:spcPts val="0"/>
              </a:spcAft>
              <a:buClr>
                <a:srgbClr val="00B0F0"/>
              </a:buClr>
              <a:buBlip>
                <a:blip r:embed="rId5"/>
              </a:buBlip>
            </a:pPr>
            <a:endParaRPr lang="en-US" sz="800" dirty="0"/>
          </a:p>
          <a:p>
            <a:pPr>
              <a:spcBef>
                <a:spcPts val="0"/>
              </a:spcBef>
              <a:spcAft>
                <a:spcPts val="0"/>
              </a:spcAft>
              <a:buClr>
                <a:srgbClr val="00B0F0"/>
              </a:buClr>
              <a:buBlip>
                <a:blip r:embed="rId5"/>
              </a:buBlip>
            </a:pPr>
            <a:r>
              <a:rPr lang="en-US" sz="2000" dirty="0"/>
              <a:t>Proactively address noted trends in allegations</a:t>
            </a:r>
          </a:p>
          <a:p>
            <a:pPr>
              <a:spcBef>
                <a:spcPts val="0"/>
              </a:spcBef>
              <a:spcAft>
                <a:spcPts val="0"/>
              </a:spcAft>
              <a:buClr>
                <a:srgbClr val="00B0F0"/>
              </a:buClr>
              <a:buBlip>
                <a:blip r:embed="rId5"/>
              </a:buBlip>
            </a:pPr>
            <a:endParaRPr lang="en-US" sz="800" dirty="0"/>
          </a:p>
          <a:p>
            <a:pPr>
              <a:spcBef>
                <a:spcPts val="0"/>
              </a:spcBef>
              <a:spcAft>
                <a:spcPts val="0"/>
              </a:spcAft>
              <a:buClr>
                <a:srgbClr val="00B0F0"/>
              </a:buClr>
              <a:buBlip>
                <a:blip r:embed="rId5"/>
              </a:buBlip>
            </a:pPr>
            <a:endParaRPr lang="en-US" sz="800" dirty="0"/>
          </a:p>
          <a:p>
            <a:pPr>
              <a:spcBef>
                <a:spcPts val="0"/>
              </a:spcBef>
              <a:spcAft>
                <a:spcPts val="0"/>
              </a:spcAft>
              <a:buClr>
                <a:srgbClr val="00B0F0"/>
              </a:buClr>
              <a:buBlip>
                <a:blip r:embed="rId5"/>
              </a:buBlip>
            </a:pPr>
            <a:r>
              <a:rPr lang="en-US" sz="2000" dirty="0"/>
              <a:t>Continue to get the word out about the CCA</a:t>
            </a:r>
          </a:p>
        </p:txBody>
      </p:sp>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05600" y="5867400"/>
            <a:ext cx="2214933" cy="777240"/>
          </a:xfrm>
          <a:prstGeom prst="rect">
            <a:avLst/>
          </a:prstGeom>
        </p:spPr>
      </p:pic>
      <p:sp>
        <p:nvSpPr>
          <p:cNvPr id="5" name="Slide Number Placeholder 4"/>
          <p:cNvSpPr>
            <a:spLocks noGrp="1"/>
          </p:cNvSpPr>
          <p:nvPr>
            <p:ph type="sldNum" sz="quarter" idx="12"/>
          </p:nvPr>
        </p:nvSpPr>
        <p:spPr>
          <a:xfrm>
            <a:off x="7010400" y="6492875"/>
            <a:ext cx="2133600" cy="365125"/>
          </a:xfrm>
        </p:spPr>
        <p:txBody>
          <a:bodyPr/>
          <a:lstStyle/>
          <a:p>
            <a:pPr>
              <a:defRPr/>
            </a:pPr>
            <a:fld id="{0BCB6DE0-EDC5-4C52-8D92-07E1D19CBBC6}" type="slidenum">
              <a:rPr lang="en-US" smtClean="0">
                <a:solidFill>
                  <a:prstClr val="black">
                    <a:tint val="75000"/>
                  </a:prstClr>
                </a:solidFill>
              </a:rPr>
              <a:pPr>
                <a:defRPr/>
              </a:pPr>
              <a:t>20</a:t>
            </a:fld>
            <a:endParaRPr lang="en-US" dirty="0">
              <a:solidFill>
                <a:prstClr val="black">
                  <a:tint val="75000"/>
                </a:prstClr>
              </a:solidFill>
            </a:endParaRPr>
          </a:p>
        </p:txBody>
      </p:sp>
      <p:pic>
        <p:nvPicPr>
          <p:cNvPr id="9" name="Audio 8">
            <a:hlinkClick r:id="" action="ppaction://media"/>
            <a:extLst>
              <a:ext uri="{FF2B5EF4-FFF2-40B4-BE49-F238E27FC236}">
                <a16:creationId xmlns:a16="http://schemas.microsoft.com/office/drawing/2014/main" id="{6FC85362-03AF-44D6-9AFB-D82174C0063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3501736731"/>
      </p:ext>
    </p:extLst>
  </p:cSld>
  <p:clrMapOvr>
    <a:masterClrMapping/>
  </p:clrMapOvr>
  <p:transition advTm="24879">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2073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FFFFFF"/>
                </a:solidFill>
                <a:miter lim="800000"/>
                <a:headEnd/>
                <a:tailEnd/>
              </a14:hiddenLine>
            </a:ext>
          </a:extLst>
        </p:spPr>
      </p:pic>
      <p:sp>
        <p:nvSpPr>
          <p:cNvPr id="2" name="Title 1"/>
          <p:cNvSpPr>
            <a:spLocks noGrp="1"/>
          </p:cNvSpPr>
          <p:nvPr>
            <p:ph type="title"/>
          </p:nvPr>
        </p:nvSpPr>
        <p:spPr>
          <a:xfrm>
            <a:off x="0" y="0"/>
            <a:ext cx="9144000" cy="1143000"/>
          </a:xfrm>
        </p:spPr>
        <p:txBody>
          <a:bodyPr/>
          <a:lstStyle/>
          <a:p>
            <a:r>
              <a:rPr lang="en-US" sz="3600" b="1" dirty="0">
                <a:solidFill>
                  <a:schemeClr val="tx2"/>
                </a:solidFill>
              </a:rPr>
              <a:t>Collaborative Agreement Refresh Initiative</a:t>
            </a:r>
          </a:p>
        </p:txBody>
      </p:sp>
      <p:sp>
        <p:nvSpPr>
          <p:cNvPr id="3" name="Content Placeholder 2"/>
          <p:cNvSpPr>
            <a:spLocks noGrp="1"/>
          </p:cNvSpPr>
          <p:nvPr>
            <p:ph idx="1"/>
          </p:nvPr>
        </p:nvSpPr>
        <p:spPr>
          <a:xfrm>
            <a:off x="914400" y="1577657"/>
            <a:ext cx="7696200" cy="4678363"/>
          </a:xfrm>
        </p:spPr>
        <p:txBody>
          <a:bodyPr/>
          <a:lstStyle/>
          <a:p>
            <a:pPr>
              <a:spcBef>
                <a:spcPts val="0"/>
              </a:spcBef>
              <a:spcAft>
                <a:spcPts val="0"/>
              </a:spcAft>
              <a:buClr>
                <a:srgbClr val="00B0F0"/>
              </a:buClr>
              <a:buBlip>
                <a:blip r:embed="rId5"/>
              </a:buBlip>
            </a:pPr>
            <a:r>
              <a:rPr lang="en-US" sz="2000" dirty="0"/>
              <a:t>In June 2017, the City announced that it would undertake an initiative to “Refresh” the Collaborative Agreement.</a:t>
            </a:r>
          </a:p>
          <a:p>
            <a:pPr lvl="1">
              <a:spcBef>
                <a:spcPts val="0"/>
              </a:spcBef>
              <a:spcAft>
                <a:spcPts val="0"/>
              </a:spcAft>
              <a:buClr>
                <a:srgbClr val="00B050"/>
              </a:buClr>
              <a:buBlip>
                <a:blip r:embed="rId6"/>
              </a:buBlip>
            </a:pPr>
            <a:r>
              <a:rPr lang="en-US" sz="2000" dirty="0"/>
              <a:t>Review its goals and mandates</a:t>
            </a:r>
          </a:p>
          <a:p>
            <a:pPr lvl="1">
              <a:spcBef>
                <a:spcPts val="0"/>
              </a:spcBef>
              <a:spcAft>
                <a:spcPts val="0"/>
              </a:spcAft>
              <a:buClr>
                <a:srgbClr val="00B050"/>
              </a:buClr>
              <a:buBlip>
                <a:blip r:embed="rId6"/>
              </a:buBlip>
            </a:pPr>
            <a:r>
              <a:rPr lang="en-US" sz="2000" dirty="0"/>
              <a:t>Evaluate the City’s progress</a:t>
            </a:r>
          </a:p>
          <a:p>
            <a:pPr lvl="1">
              <a:spcBef>
                <a:spcPts val="0"/>
              </a:spcBef>
              <a:spcAft>
                <a:spcPts val="0"/>
              </a:spcAft>
              <a:buClr>
                <a:srgbClr val="00B050"/>
              </a:buClr>
              <a:buBlip>
                <a:blip r:embed="rId6"/>
              </a:buBlip>
            </a:pPr>
            <a:r>
              <a:rPr lang="en-US" sz="2000" dirty="0"/>
              <a:t>Develop a practical, sustainable action plan</a:t>
            </a:r>
          </a:p>
          <a:p>
            <a:pPr lvl="1">
              <a:spcBef>
                <a:spcPts val="0"/>
              </a:spcBef>
              <a:spcAft>
                <a:spcPts val="0"/>
              </a:spcAft>
              <a:buClr>
                <a:srgbClr val="00B0F0"/>
              </a:buClr>
              <a:buBlip>
                <a:blip r:embed="rId5"/>
              </a:buBlip>
            </a:pPr>
            <a:endParaRPr lang="en-US" sz="2000" dirty="0"/>
          </a:p>
          <a:p>
            <a:pPr>
              <a:spcBef>
                <a:spcPts val="0"/>
              </a:spcBef>
              <a:spcAft>
                <a:spcPts val="0"/>
              </a:spcAft>
              <a:buClr>
                <a:srgbClr val="00B0F0"/>
              </a:buClr>
              <a:buBlip>
                <a:blip r:embed="rId5"/>
              </a:buBlip>
            </a:pPr>
            <a:r>
              <a:rPr lang="en-US" sz="2000" dirty="0"/>
              <a:t>The steps of the “Refresh:” </a:t>
            </a:r>
          </a:p>
          <a:p>
            <a:pPr lvl="1">
              <a:spcBef>
                <a:spcPts val="0"/>
              </a:spcBef>
              <a:spcAft>
                <a:spcPts val="0"/>
              </a:spcAft>
              <a:buClr>
                <a:srgbClr val="00B050"/>
              </a:buClr>
              <a:buBlip>
                <a:blip r:embed="rId6"/>
              </a:buBlip>
            </a:pPr>
            <a:r>
              <a:rPr lang="en-US" sz="2000" dirty="0"/>
              <a:t>Evaluation</a:t>
            </a:r>
          </a:p>
          <a:p>
            <a:pPr lvl="1">
              <a:spcBef>
                <a:spcPts val="0"/>
              </a:spcBef>
              <a:spcAft>
                <a:spcPts val="0"/>
              </a:spcAft>
              <a:buClr>
                <a:srgbClr val="00B050"/>
              </a:buClr>
              <a:buBlip>
                <a:blip r:embed="rId6"/>
              </a:buBlip>
            </a:pPr>
            <a:r>
              <a:rPr lang="en-US" sz="2000" dirty="0"/>
              <a:t>Community Engagement</a:t>
            </a:r>
          </a:p>
          <a:p>
            <a:pPr lvl="1">
              <a:spcBef>
                <a:spcPts val="0"/>
              </a:spcBef>
              <a:spcAft>
                <a:spcPts val="0"/>
              </a:spcAft>
              <a:buClr>
                <a:srgbClr val="00B050"/>
              </a:buClr>
              <a:buBlip>
                <a:blip r:embed="rId6"/>
              </a:buBlip>
            </a:pPr>
            <a:r>
              <a:rPr lang="en-US" sz="2000" dirty="0"/>
              <a:t>Independent Review</a:t>
            </a:r>
          </a:p>
          <a:p>
            <a:pPr lvl="1">
              <a:spcBef>
                <a:spcPts val="0"/>
              </a:spcBef>
              <a:spcAft>
                <a:spcPts val="0"/>
              </a:spcAft>
              <a:buClr>
                <a:srgbClr val="00B050"/>
              </a:buClr>
              <a:buBlip>
                <a:blip r:embed="rId6"/>
              </a:buBlip>
            </a:pPr>
            <a:r>
              <a:rPr lang="en-US" sz="2000" dirty="0"/>
              <a:t>Action Steps Development</a:t>
            </a:r>
          </a:p>
        </p:txBody>
      </p:sp>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705600" y="5867400"/>
            <a:ext cx="2214933" cy="777240"/>
          </a:xfrm>
          <a:prstGeom prst="rect">
            <a:avLst/>
          </a:prstGeom>
        </p:spPr>
      </p:pic>
      <p:sp>
        <p:nvSpPr>
          <p:cNvPr id="5" name="Slide Number Placeholder 4"/>
          <p:cNvSpPr>
            <a:spLocks noGrp="1"/>
          </p:cNvSpPr>
          <p:nvPr>
            <p:ph type="sldNum" sz="quarter" idx="12"/>
          </p:nvPr>
        </p:nvSpPr>
        <p:spPr>
          <a:xfrm>
            <a:off x="7045657" y="6492875"/>
            <a:ext cx="2133600" cy="365125"/>
          </a:xfrm>
        </p:spPr>
        <p:txBody>
          <a:bodyPr/>
          <a:lstStyle/>
          <a:p>
            <a:pPr>
              <a:defRPr/>
            </a:pPr>
            <a:fld id="{0BCB6DE0-EDC5-4C52-8D92-07E1D19CBBC6}" type="slidenum">
              <a:rPr lang="en-US" smtClean="0">
                <a:solidFill>
                  <a:prstClr val="black">
                    <a:tint val="75000"/>
                  </a:prstClr>
                </a:solidFill>
              </a:rPr>
              <a:pPr>
                <a:defRPr/>
              </a:pPr>
              <a:t>21</a:t>
            </a:fld>
            <a:endParaRPr lang="en-US" dirty="0">
              <a:solidFill>
                <a:prstClr val="black">
                  <a:tint val="75000"/>
                </a:prstClr>
              </a:solidFill>
            </a:endParaRPr>
          </a:p>
        </p:txBody>
      </p:sp>
      <p:pic>
        <p:nvPicPr>
          <p:cNvPr id="9" name="Audio 8">
            <a:hlinkClick r:id="" action="ppaction://media"/>
            <a:extLst>
              <a:ext uri="{FF2B5EF4-FFF2-40B4-BE49-F238E27FC236}">
                <a16:creationId xmlns:a16="http://schemas.microsoft.com/office/drawing/2014/main" id="{BE7FA505-3850-4253-B3C3-DBFF022EA88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3866445251"/>
      </p:ext>
    </p:extLst>
  </p:cSld>
  <p:clrMapOvr>
    <a:masterClrMapping/>
  </p:clrMapOvr>
  <p:transition advTm="28462">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2073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FFFFFF"/>
                </a:solidFill>
                <a:miter lim="800000"/>
                <a:headEnd/>
                <a:tailEnd/>
              </a14:hiddenLine>
            </a:ext>
          </a:extLst>
        </p:spPr>
      </p:pic>
      <p:sp>
        <p:nvSpPr>
          <p:cNvPr id="34819" name="Rectangle 2"/>
          <p:cNvSpPr>
            <a:spLocks/>
          </p:cNvSpPr>
          <p:nvPr/>
        </p:nvSpPr>
        <p:spPr bwMode="auto">
          <a:xfrm>
            <a:off x="2592388" y="3011488"/>
            <a:ext cx="5783262" cy="1039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lvl1pPr eaLnBrk="0" hangingPunct="0">
              <a:tabLst>
                <a:tab pos="838200" algn="l"/>
              </a:tabLst>
              <a:defRPr>
                <a:solidFill>
                  <a:schemeClr val="tx1"/>
                </a:solidFill>
                <a:latin typeface="Calibri" pitchFamily="34" charset="0"/>
                <a:cs typeface="Arial" pitchFamily="34" charset="0"/>
              </a:defRPr>
            </a:lvl1pPr>
            <a:lvl2pPr marL="742950" indent="-285750" eaLnBrk="0" hangingPunct="0">
              <a:tabLst>
                <a:tab pos="838200" algn="l"/>
              </a:tabLst>
              <a:defRPr>
                <a:solidFill>
                  <a:schemeClr val="tx1"/>
                </a:solidFill>
                <a:latin typeface="Calibri" pitchFamily="34" charset="0"/>
                <a:cs typeface="Arial" pitchFamily="34" charset="0"/>
              </a:defRPr>
            </a:lvl2pPr>
            <a:lvl3pPr marL="1143000" indent="-228600" eaLnBrk="0" hangingPunct="0">
              <a:tabLst>
                <a:tab pos="838200" algn="l"/>
              </a:tabLst>
              <a:defRPr>
                <a:solidFill>
                  <a:schemeClr val="tx1"/>
                </a:solidFill>
                <a:latin typeface="Calibri" pitchFamily="34" charset="0"/>
                <a:cs typeface="Arial" pitchFamily="34" charset="0"/>
              </a:defRPr>
            </a:lvl3pPr>
            <a:lvl4pPr marL="1600200" indent="-228600" eaLnBrk="0" hangingPunct="0">
              <a:tabLst>
                <a:tab pos="838200" algn="l"/>
              </a:tabLst>
              <a:defRPr>
                <a:solidFill>
                  <a:schemeClr val="tx1"/>
                </a:solidFill>
                <a:latin typeface="Calibri" pitchFamily="34" charset="0"/>
                <a:cs typeface="Arial" pitchFamily="34" charset="0"/>
              </a:defRPr>
            </a:lvl4pPr>
            <a:lvl5pPr marL="2057400" indent="-228600" eaLnBrk="0" hangingPunct="0">
              <a:tabLst>
                <a:tab pos="838200" algn="l"/>
              </a:tabLst>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tabLst>
                <a:tab pos="838200" algn="l"/>
              </a:tabLs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tabLst>
                <a:tab pos="838200" algn="l"/>
              </a:tabLs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tabLst>
                <a:tab pos="838200" algn="l"/>
              </a:tabLs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tabLst>
                <a:tab pos="838200" algn="l"/>
              </a:tabLst>
              <a:defRPr>
                <a:solidFill>
                  <a:schemeClr val="tx1"/>
                </a:solidFill>
                <a:latin typeface="Calibri" pitchFamily="34" charset="0"/>
                <a:cs typeface="Arial" pitchFamily="34" charset="0"/>
              </a:defRPr>
            </a:lvl9pPr>
          </a:lstStyle>
          <a:p>
            <a:pPr algn="r" eaLnBrk="1" hangingPunct="1"/>
            <a:endParaRPr lang="en-US" altLang="en-US" sz="3200" b="1" dirty="0">
              <a:solidFill>
                <a:srgbClr val="FFFFFF"/>
              </a:solidFill>
              <a:latin typeface="Arial" pitchFamily="34" charset="0"/>
              <a:cs typeface="ヒラギノ角ゴ ProN W3"/>
              <a:sym typeface="Arial" pitchFamily="34" charset="0"/>
            </a:endParaRPr>
          </a:p>
          <a:p>
            <a:pPr algn="r" eaLnBrk="1" hangingPunct="1"/>
            <a:endParaRPr lang="en-US" altLang="en-US" sz="3200" b="1" dirty="0">
              <a:solidFill>
                <a:srgbClr val="FFFFFF"/>
              </a:solidFill>
              <a:latin typeface="Arial" pitchFamily="34" charset="0"/>
              <a:cs typeface="ヒラギノ角ゴ ProN W3"/>
              <a:sym typeface="Arial" pitchFamily="34" charset="0"/>
            </a:endParaRPr>
          </a:p>
        </p:txBody>
      </p:sp>
      <p:pic>
        <p:nvPicPr>
          <p:cNvPr id="34820"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65925" y="6235700"/>
            <a:ext cx="1582738"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FFFFFF"/>
                </a:solidFill>
                <a:miter lim="800000"/>
                <a:headEnd/>
                <a:tailEnd/>
              </a14:hiddenLine>
            </a:ext>
          </a:extLst>
        </p:spPr>
      </p:pic>
      <p:sp>
        <p:nvSpPr>
          <p:cNvPr id="34821" name="Rectangle 4"/>
          <p:cNvSpPr txBox="1">
            <a:spLocks noChangeArrowheads="1"/>
          </p:cNvSpPr>
          <p:nvPr/>
        </p:nvSpPr>
        <p:spPr bwMode="auto">
          <a:xfrm>
            <a:off x="-457200" y="0"/>
            <a:ext cx="9144000"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eaLnBrk="1" hangingPunct="1"/>
            <a:endParaRPr lang="en-US" altLang="en-US" sz="4400" b="1" dirty="0">
              <a:solidFill>
                <a:schemeClr val="bg1"/>
              </a:solidFill>
              <a:cs typeface="ヒラギノ角ゴ ProN W3"/>
            </a:endParaRPr>
          </a:p>
          <a:p>
            <a:pPr algn="ctr" eaLnBrk="1" hangingPunct="1"/>
            <a:endParaRPr lang="en-US" altLang="en-US" sz="4400" b="1" dirty="0">
              <a:solidFill>
                <a:schemeClr val="bg1"/>
              </a:solidFill>
              <a:cs typeface="ヒラギノ角ゴ ProN W3"/>
            </a:endParaRPr>
          </a:p>
          <a:p>
            <a:pPr algn="ctr" eaLnBrk="1" hangingPunct="1"/>
            <a:endParaRPr lang="en-US" altLang="en-US" sz="4400" b="1" dirty="0">
              <a:solidFill>
                <a:schemeClr val="bg1"/>
              </a:solidFill>
              <a:cs typeface="ヒラギノ角ゴ ProN W3"/>
            </a:endParaRPr>
          </a:p>
          <a:p>
            <a:pPr algn="ctr" eaLnBrk="1" hangingPunct="1"/>
            <a:r>
              <a:rPr lang="en-US" altLang="en-US" sz="3600" b="1" dirty="0">
                <a:solidFill>
                  <a:schemeClr val="tx2"/>
                </a:solidFill>
                <a:cs typeface="ヒラギノ角ゴ ProN W3"/>
              </a:rPr>
              <a:t>Questions?</a:t>
            </a:r>
          </a:p>
          <a:p>
            <a:pPr algn="ctr" eaLnBrk="1" hangingPunct="1"/>
            <a:r>
              <a:rPr lang="en-US" altLang="en-US" sz="3600" b="1" dirty="0">
                <a:solidFill>
                  <a:schemeClr val="tx2"/>
                </a:solidFill>
                <a:cs typeface="ヒラギノ角ゴ ProN W3"/>
              </a:rPr>
              <a:t>Comments? </a:t>
            </a:r>
          </a:p>
          <a:p>
            <a:pPr algn="ctr" eaLnBrk="1" hangingPunct="1"/>
            <a:endParaRPr lang="en-US" altLang="en-US" sz="2000" b="1" dirty="0">
              <a:solidFill>
                <a:schemeClr val="tx2"/>
              </a:solidFill>
              <a:cs typeface="ヒラギノ角ゴ ProN W3"/>
            </a:endParaRPr>
          </a:p>
          <a:p>
            <a:pPr algn="ctr" eaLnBrk="1" hangingPunct="1"/>
            <a:r>
              <a:rPr lang="en-US" altLang="en-US" sz="2000" b="1" dirty="0">
                <a:solidFill>
                  <a:schemeClr val="tx2"/>
                </a:solidFill>
                <a:cs typeface="ヒラギノ角ゴ ProN W3"/>
              </a:rPr>
              <a:t>Citizen Complaint Authority</a:t>
            </a:r>
          </a:p>
          <a:p>
            <a:pPr algn="ctr" eaLnBrk="1" hangingPunct="1"/>
            <a:r>
              <a:rPr lang="en-US" altLang="en-US" sz="2000" dirty="0">
                <a:solidFill>
                  <a:schemeClr val="tx2"/>
                </a:solidFill>
                <a:cs typeface="ヒラギノ角ゴ ProN W3"/>
              </a:rPr>
              <a:t>805 Central Avenue, Suite 222</a:t>
            </a:r>
          </a:p>
          <a:p>
            <a:pPr algn="ctr" eaLnBrk="1" hangingPunct="1"/>
            <a:r>
              <a:rPr lang="en-US" altLang="en-US" sz="2000" dirty="0">
                <a:solidFill>
                  <a:schemeClr val="tx2"/>
                </a:solidFill>
                <a:cs typeface="ヒラギノ角ゴ ProN W3"/>
              </a:rPr>
              <a:t>Cincinnati, OH 45202</a:t>
            </a:r>
          </a:p>
          <a:p>
            <a:pPr algn="ctr" eaLnBrk="1" hangingPunct="1"/>
            <a:r>
              <a:rPr lang="en-US" altLang="en-US" sz="2000" dirty="0">
                <a:solidFill>
                  <a:schemeClr val="tx2"/>
                </a:solidFill>
                <a:cs typeface="ヒラギノ角ゴ ProN W3"/>
              </a:rPr>
              <a:t>Telephone: 513.352.1600</a:t>
            </a:r>
          </a:p>
          <a:p>
            <a:pPr algn="ctr" eaLnBrk="1" hangingPunct="1"/>
            <a:r>
              <a:rPr lang="en-US" altLang="en-US" sz="2000" dirty="0">
                <a:solidFill>
                  <a:schemeClr val="tx2"/>
                </a:solidFill>
                <a:cs typeface="ヒラギノ角ゴ ProN W3"/>
              </a:rPr>
              <a:t>Facsimile: 513.352.3158</a:t>
            </a:r>
          </a:p>
          <a:p>
            <a:pPr algn="ctr" eaLnBrk="1" hangingPunct="1"/>
            <a:endParaRPr lang="en-US" altLang="en-US" sz="2000" dirty="0">
              <a:solidFill>
                <a:schemeClr val="tx2"/>
              </a:solidFill>
              <a:cs typeface="ヒラギノ角ゴ ProN W3"/>
            </a:endParaRPr>
          </a:p>
          <a:p>
            <a:pPr algn="ctr" eaLnBrk="1" hangingPunct="1"/>
            <a:r>
              <a:rPr lang="en-US" altLang="en-US" sz="2000" dirty="0">
                <a:solidFill>
                  <a:schemeClr val="tx2"/>
                </a:solidFill>
                <a:cs typeface="ヒラギノ角ゴ ProN W3"/>
              </a:rPr>
              <a:t>Website: </a:t>
            </a:r>
            <a:r>
              <a:rPr lang="en-US" altLang="en-US" sz="2000" dirty="0">
                <a:solidFill>
                  <a:schemeClr val="tx2"/>
                </a:solidFill>
                <a:cs typeface="ヒラギノ角ゴ ProN W3"/>
                <a:hlinkClick r:id="rId6"/>
              </a:rPr>
              <a:t>http://www.cincinnati-oh.gov/ccia/</a:t>
            </a:r>
            <a:endParaRPr lang="en-US" altLang="en-US" sz="2000" dirty="0">
              <a:solidFill>
                <a:schemeClr val="tx2"/>
              </a:solidFill>
              <a:cs typeface="ヒラギノ角ゴ ProN W3"/>
            </a:endParaRPr>
          </a:p>
          <a:p>
            <a:pPr algn="ctr" eaLnBrk="1" hangingPunct="1"/>
            <a:r>
              <a:rPr lang="en-US" altLang="en-US" sz="2000" dirty="0">
                <a:solidFill>
                  <a:schemeClr val="tx2"/>
                </a:solidFill>
                <a:cs typeface="ヒラギノ角ゴ ProN W3"/>
              </a:rPr>
              <a:t>Email: </a:t>
            </a:r>
            <a:r>
              <a:rPr lang="en-US" altLang="en-US" sz="2000" dirty="0">
                <a:solidFill>
                  <a:schemeClr val="tx2"/>
                </a:solidFill>
                <a:cs typeface="ヒラギノ角ゴ ProN W3"/>
                <a:hlinkClick r:id="rId7"/>
              </a:rPr>
              <a:t>cca@cincinnati-oh.gov</a:t>
            </a:r>
            <a:endParaRPr lang="en-US" altLang="en-US" sz="2000" b="1" dirty="0">
              <a:solidFill>
                <a:schemeClr val="bg1"/>
              </a:solidFill>
              <a:cs typeface="ヒラギノ角ゴ ProN W3"/>
            </a:endParaRPr>
          </a:p>
          <a:p>
            <a:pPr algn="ctr" eaLnBrk="1" hangingPunct="1"/>
            <a:endParaRPr lang="en-US" altLang="en-US" sz="4400" b="1" dirty="0">
              <a:solidFill>
                <a:schemeClr val="bg1"/>
              </a:solidFill>
              <a:cs typeface="ヒラギノ角ゴ ProN W3"/>
            </a:endParaRPr>
          </a:p>
          <a:p>
            <a:pPr algn="ctr" eaLnBrk="1" hangingPunct="1"/>
            <a:endParaRPr lang="en-US" altLang="en-US" sz="4400" b="1" dirty="0">
              <a:solidFill>
                <a:schemeClr val="bg1"/>
              </a:solidFill>
              <a:cs typeface="ヒラギノ角ゴ ProN W3"/>
            </a:endParaRPr>
          </a:p>
        </p:txBody>
      </p:sp>
      <p:pic>
        <p:nvPicPr>
          <p:cNvPr id="31751" name="Picture 7" descr="C:\Users\kneal\AppData\Local\Microsoft\Windows\Temporary Internet Files\Content.IE5\T2BF56NN\question_mark_serious_thinker_500_clr[1].gif"/>
          <p:cNvPicPr>
            <a:picLocks noChangeAspect="1" noChangeArrowheads="1" noCrop="1"/>
          </p:cNvPicPr>
          <p:nvPr/>
        </p:nvPicPr>
        <p:blipFill>
          <a:blip r:embed="rId8">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400800" y="152400"/>
            <a:ext cx="3048000" cy="3378994"/>
          </a:xfrm>
          <a:prstGeom prst="rect">
            <a:avLst/>
          </a:prstGeom>
          <a:noFill/>
          <a:effectLst>
            <a:glow rad="127000">
              <a:schemeClr val="accent1">
                <a:alpha val="42000"/>
              </a:schemeClr>
            </a:glow>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705600" y="5867400"/>
            <a:ext cx="2214933" cy="777240"/>
          </a:xfrm>
          <a:prstGeom prst="rect">
            <a:avLst/>
          </a:prstGeom>
        </p:spPr>
      </p:pic>
      <p:sp>
        <p:nvSpPr>
          <p:cNvPr id="2" name="Slide Number Placeholder 1"/>
          <p:cNvSpPr>
            <a:spLocks noGrp="1"/>
          </p:cNvSpPr>
          <p:nvPr>
            <p:ph type="sldNum" sz="quarter" idx="12"/>
          </p:nvPr>
        </p:nvSpPr>
        <p:spPr>
          <a:xfrm>
            <a:off x="7010400" y="6492875"/>
            <a:ext cx="2133600" cy="365125"/>
          </a:xfrm>
        </p:spPr>
        <p:txBody>
          <a:bodyPr/>
          <a:lstStyle/>
          <a:p>
            <a:fld id="{145FBFD2-B76E-47B2-B253-B3462F3C81D2}" type="slidenum">
              <a:rPr lang="en-US" smtClean="0"/>
              <a:t>22</a:t>
            </a:fld>
            <a:endParaRPr lang="en-US" dirty="0"/>
          </a:p>
        </p:txBody>
      </p:sp>
      <p:pic>
        <p:nvPicPr>
          <p:cNvPr id="9" name="Picture 8" descr="facebook1">
            <a:hlinkClick r:id="rId10"/>
          </p:cNvPr>
          <p:cNvPicPr/>
          <p:nvPr/>
        </p:nvPicPr>
        <p:blipFill>
          <a:blip r:embed="rId11">
            <a:extLst>
              <a:ext uri="{28A0092B-C50C-407E-A947-70E740481C1C}">
                <a14:useLocalDpi xmlns:a14="http://schemas.microsoft.com/office/drawing/2010/main" val="0"/>
              </a:ext>
            </a:extLst>
          </a:blip>
          <a:srcRect/>
          <a:stretch>
            <a:fillRect/>
          </a:stretch>
        </p:blipFill>
        <p:spPr bwMode="auto">
          <a:xfrm>
            <a:off x="2590800" y="5581650"/>
            <a:ext cx="1371600" cy="409575"/>
          </a:xfrm>
          <a:prstGeom prst="rect">
            <a:avLst/>
          </a:prstGeom>
          <a:noFill/>
          <a:ln>
            <a:noFill/>
          </a:ln>
        </p:spPr>
      </p:pic>
      <p:pic>
        <p:nvPicPr>
          <p:cNvPr id="11" name="Picture 10" descr="twitter1">
            <a:hlinkClick r:id="rId12"/>
          </p:cNvPr>
          <p:cNvPicPr/>
          <p:nvPr/>
        </p:nvPicPr>
        <p:blipFill>
          <a:blip r:embed="rId13">
            <a:extLst>
              <a:ext uri="{28A0092B-C50C-407E-A947-70E740481C1C}">
                <a14:useLocalDpi xmlns:a14="http://schemas.microsoft.com/office/drawing/2010/main" val="0"/>
              </a:ext>
            </a:extLst>
          </a:blip>
          <a:srcRect/>
          <a:stretch>
            <a:fillRect/>
          </a:stretch>
        </p:blipFill>
        <p:spPr bwMode="auto">
          <a:xfrm>
            <a:off x="4572000" y="5562600"/>
            <a:ext cx="1371600" cy="447675"/>
          </a:xfrm>
          <a:prstGeom prst="rect">
            <a:avLst/>
          </a:prstGeom>
          <a:noFill/>
          <a:ln>
            <a:noFill/>
          </a:ln>
        </p:spPr>
      </p:pic>
      <p:pic>
        <p:nvPicPr>
          <p:cNvPr id="5" name="Audio 4">
            <a:hlinkClick r:id="" action="ppaction://media"/>
            <a:extLst>
              <a:ext uri="{FF2B5EF4-FFF2-40B4-BE49-F238E27FC236}">
                <a16:creationId xmlns:a16="http://schemas.microsoft.com/office/drawing/2014/main" id="{4300CE20-7A51-4A9B-BA58-9589A42EC3AE}"/>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164800442"/>
      </p:ext>
    </p:extLst>
  </p:cSld>
  <p:clrMapOvr>
    <a:masterClrMapping/>
  </p:clrMapOvr>
  <p:transition advTm="38917">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2073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FFFFFF"/>
                </a:solidFill>
                <a:miter lim="800000"/>
                <a:headEnd/>
                <a:tailEnd/>
              </a14:hiddenLine>
            </a:ext>
          </a:extLst>
        </p:spPr>
      </p:pic>
      <p:sp>
        <p:nvSpPr>
          <p:cNvPr id="4099" name="Rectangle 4"/>
          <p:cNvSpPr>
            <a:spLocks noGrp="1" noChangeArrowheads="1"/>
          </p:cNvSpPr>
          <p:nvPr>
            <p:ph type="title"/>
          </p:nvPr>
        </p:nvSpPr>
        <p:spPr>
          <a:xfrm>
            <a:off x="0" y="0"/>
            <a:ext cx="9144000" cy="1143000"/>
          </a:xfrm>
        </p:spPr>
        <p:txBody>
          <a:bodyPr/>
          <a:lstStyle/>
          <a:p>
            <a:pPr eaLnBrk="1" hangingPunct="1"/>
            <a:r>
              <a:rPr lang="en-US" altLang="en-US" sz="3600" b="1" dirty="0">
                <a:solidFill>
                  <a:schemeClr val="tx2"/>
                </a:solidFill>
              </a:rPr>
              <a:t>Mission</a:t>
            </a:r>
          </a:p>
        </p:txBody>
      </p:sp>
      <p:sp>
        <p:nvSpPr>
          <p:cNvPr id="4100" name="Rectangle 5"/>
          <p:cNvSpPr txBox="1">
            <a:spLocks noChangeArrowheads="1"/>
          </p:cNvSpPr>
          <p:nvPr/>
        </p:nvSpPr>
        <p:spPr bwMode="auto">
          <a:xfrm>
            <a:off x="723900" y="1951038"/>
            <a:ext cx="769620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just" eaLnBrk="1" fontAlgn="base" hangingPunct="1">
              <a:spcBef>
                <a:spcPts val="0"/>
              </a:spcBef>
              <a:spcAft>
                <a:spcPts val="400"/>
              </a:spcAft>
              <a:buFont typeface="Arial" pitchFamily="34" charset="0"/>
              <a:buNone/>
            </a:pPr>
            <a:r>
              <a:rPr lang="en-US" altLang="en-US" sz="2000" dirty="0">
                <a:solidFill>
                  <a:prstClr val="black"/>
                </a:solidFill>
                <a:cs typeface="Arial" pitchFamily="34" charset="0"/>
              </a:rPr>
              <a:t>The Citizen Complaint Authority’s mission is to investigate serious </a:t>
            </a:r>
          </a:p>
          <a:p>
            <a:pPr algn="just" eaLnBrk="1" fontAlgn="base" hangingPunct="1">
              <a:spcBef>
                <a:spcPts val="0"/>
              </a:spcBef>
              <a:spcAft>
                <a:spcPts val="400"/>
              </a:spcAft>
              <a:buFont typeface="Arial" pitchFamily="34" charset="0"/>
              <a:buNone/>
            </a:pPr>
            <a:r>
              <a:rPr lang="en-US" altLang="en-US" sz="2000" dirty="0">
                <a:solidFill>
                  <a:prstClr val="black"/>
                </a:solidFill>
                <a:cs typeface="Arial" pitchFamily="34" charset="0"/>
              </a:rPr>
              <a:t>interventions by police officers including, but not limited to, discharging </a:t>
            </a:r>
          </a:p>
          <a:p>
            <a:pPr algn="just" eaLnBrk="1" fontAlgn="base" hangingPunct="1">
              <a:spcBef>
                <a:spcPts val="0"/>
              </a:spcBef>
              <a:spcAft>
                <a:spcPts val="400"/>
              </a:spcAft>
              <a:buFont typeface="Arial" pitchFamily="34" charset="0"/>
              <a:buNone/>
            </a:pPr>
            <a:r>
              <a:rPr lang="en-US" altLang="en-US" sz="2000" dirty="0">
                <a:solidFill>
                  <a:prstClr val="black"/>
                </a:solidFill>
                <a:cs typeface="Arial" pitchFamily="34" charset="0"/>
              </a:rPr>
              <a:t>of firearms, deaths in custody, excessive force, improper pointing of </a:t>
            </a:r>
          </a:p>
          <a:p>
            <a:pPr algn="just" eaLnBrk="1" fontAlgn="base" hangingPunct="1">
              <a:spcBef>
                <a:spcPts val="0"/>
              </a:spcBef>
              <a:spcAft>
                <a:spcPts val="400"/>
              </a:spcAft>
              <a:buFont typeface="Arial" pitchFamily="34" charset="0"/>
              <a:buNone/>
            </a:pPr>
            <a:r>
              <a:rPr lang="en-US" altLang="en-US" sz="2000" dirty="0">
                <a:solidFill>
                  <a:prstClr val="black"/>
                </a:solidFill>
                <a:cs typeface="Arial" pitchFamily="34" charset="0"/>
              </a:rPr>
              <a:t>firearms, improper searches and seizures and to resolve all citizen </a:t>
            </a:r>
          </a:p>
          <a:p>
            <a:pPr algn="just" eaLnBrk="1" fontAlgn="base" hangingPunct="1">
              <a:spcBef>
                <a:spcPts val="0"/>
              </a:spcBef>
              <a:spcAft>
                <a:spcPts val="400"/>
              </a:spcAft>
              <a:buFont typeface="Arial" pitchFamily="34" charset="0"/>
              <a:buNone/>
            </a:pPr>
            <a:r>
              <a:rPr lang="en-US" altLang="en-US" sz="2000" dirty="0">
                <a:solidFill>
                  <a:prstClr val="black"/>
                </a:solidFill>
                <a:cs typeface="Arial" pitchFamily="34" charset="0"/>
              </a:rPr>
              <a:t>complaints in a fair and efficient manner. It is essential that the CCA </a:t>
            </a:r>
          </a:p>
          <a:p>
            <a:pPr algn="just" eaLnBrk="1" fontAlgn="base" hangingPunct="1">
              <a:spcBef>
                <a:spcPts val="0"/>
              </a:spcBef>
              <a:spcAft>
                <a:spcPts val="400"/>
              </a:spcAft>
              <a:buFont typeface="Arial" pitchFamily="34" charset="0"/>
              <a:buNone/>
            </a:pPr>
            <a:r>
              <a:rPr lang="en-US" altLang="en-US" sz="2000" dirty="0">
                <a:solidFill>
                  <a:prstClr val="black"/>
                </a:solidFill>
                <a:cs typeface="Arial" pitchFamily="34" charset="0"/>
              </a:rPr>
              <a:t>uniformly be perceived as fair and impartial, and not a vehicle for any </a:t>
            </a:r>
          </a:p>
          <a:p>
            <a:pPr algn="just" eaLnBrk="1" fontAlgn="base" hangingPunct="1">
              <a:spcBef>
                <a:spcPts val="0"/>
              </a:spcBef>
              <a:spcAft>
                <a:spcPts val="400"/>
              </a:spcAft>
              <a:buFont typeface="Arial" pitchFamily="34" charset="0"/>
              <a:buNone/>
            </a:pPr>
            <a:r>
              <a:rPr lang="en-US" altLang="en-US" sz="2000" dirty="0">
                <a:solidFill>
                  <a:prstClr val="black"/>
                </a:solidFill>
                <a:cs typeface="Arial" pitchFamily="34" charset="0"/>
              </a:rPr>
              <a:t>individuals or groups to promote their own agendas. </a:t>
            </a:r>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05600" y="5867400"/>
            <a:ext cx="2214933" cy="777240"/>
          </a:xfrm>
          <a:prstGeom prst="rect">
            <a:avLst/>
          </a:prstGeom>
        </p:spPr>
      </p:pic>
      <p:sp>
        <p:nvSpPr>
          <p:cNvPr id="2" name="Slide Number Placeholder 1"/>
          <p:cNvSpPr>
            <a:spLocks noGrp="1"/>
          </p:cNvSpPr>
          <p:nvPr>
            <p:ph type="sldNum" sz="quarter" idx="12"/>
          </p:nvPr>
        </p:nvSpPr>
        <p:spPr>
          <a:xfrm>
            <a:off x="7010400" y="6540642"/>
            <a:ext cx="2133600" cy="365125"/>
          </a:xfrm>
        </p:spPr>
        <p:txBody>
          <a:bodyPr/>
          <a:lstStyle/>
          <a:p>
            <a:pPr>
              <a:defRPr/>
            </a:pPr>
            <a:fld id="{0BCB6DE0-EDC5-4C52-8D92-07E1D19CBBC6}" type="slidenum">
              <a:rPr lang="en-US" smtClean="0">
                <a:solidFill>
                  <a:prstClr val="black">
                    <a:tint val="75000"/>
                  </a:prstClr>
                </a:solidFill>
              </a:rPr>
              <a:pPr>
                <a:defRPr/>
              </a:pPr>
              <a:t>3</a:t>
            </a:fld>
            <a:endParaRPr lang="en-US" dirty="0">
              <a:solidFill>
                <a:prstClr val="black">
                  <a:tint val="75000"/>
                </a:prstClr>
              </a:solidFill>
            </a:endParaRPr>
          </a:p>
        </p:txBody>
      </p:sp>
      <p:pic>
        <p:nvPicPr>
          <p:cNvPr id="8" name="Audio 7">
            <a:hlinkClick r:id="" action="ppaction://media"/>
            <a:extLst>
              <a:ext uri="{FF2B5EF4-FFF2-40B4-BE49-F238E27FC236}">
                <a16:creationId xmlns:a16="http://schemas.microsoft.com/office/drawing/2014/main" id="{A2FC7F19-6E84-450D-8F46-F710DA84A62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858380011"/>
      </p:ext>
    </p:extLst>
  </p:cSld>
  <p:clrMapOvr>
    <a:masterClrMapping/>
  </p:clrMapOvr>
  <p:transition advTm="34186">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2073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FFFFFF"/>
                </a:solidFill>
                <a:miter lim="800000"/>
                <a:headEnd/>
                <a:tailEnd/>
              </a14:hiddenLine>
            </a:ext>
          </a:extLst>
        </p:spPr>
      </p:pic>
      <p:sp>
        <p:nvSpPr>
          <p:cNvPr id="5123" name="Rectangle 4"/>
          <p:cNvSpPr>
            <a:spLocks noGrp="1" noChangeArrowheads="1"/>
          </p:cNvSpPr>
          <p:nvPr>
            <p:ph type="title"/>
          </p:nvPr>
        </p:nvSpPr>
        <p:spPr>
          <a:xfrm>
            <a:off x="0" y="0"/>
            <a:ext cx="9144000" cy="1143000"/>
          </a:xfrm>
        </p:spPr>
        <p:txBody>
          <a:bodyPr/>
          <a:lstStyle/>
          <a:p>
            <a:pPr eaLnBrk="1" hangingPunct="1"/>
            <a:r>
              <a:rPr lang="en-US" altLang="en-US" sz="3600" b="1" dirty="0">
                <a:solidFill>
                  <a:schemeClr val="tx2"/>
                </a:solidFill>
              </a:rPr>
              <a:t>Structure</a:t>
            </a:r>
          </a:p>
        </p:txBody>
      </p:sp>
      <p:sp>
        <p:nvSpPr>
          <p:cNvPr id="6" name="Rectangle 3"/>
          <p:cNvSpPr txBox="1">
            <a:spLocks noChangeArrowheads="1"/>
          </p:cNvSpPr>
          <p:nvPr/>
        </p:nvSpPr>
        <p:spPr bwMode="auto">
          <a:xfrm>
            <a:off x="685800" y="1752600"/>
            <a:ext cx="8001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9" tIns="45719" rIns="91439" bIns="45719"/>
          <a:lstStyle>
            <a:lvl1pPr marL="342896" indent="-342896" algn="l" rtl="0" eaLnBrk="0" fontAlgn="base" hangingPunct="0">
              <a:spcBef>
                <a:spcPct val="20000"/>
              </a:spcBef>
              <a:spcAft>
                <a:spcPct val="0"/>
              </a:spcAft>
              <a:buChar char="•"/>
              <a:defRPr sz="3200">
                <a:solidFill>
                  <a:schemeClr val="tx1"/>
                </a:solidFill>
                <a:latin typeface="+mn-lt"/>
                <a:ea typeface="+mn-ea"/>
                <a:cs typeface="+mn-cs"/>
              </a:defRPr>
            </a:lvl1pPr>
            <a:lvl2pPr marL="742943" indent="-285747" algn="l" rtl="0" eaLnBrk="0" fontAlgn="base" hangingPunct="0">
              <a:spcBef>
                <a:spcPct val="20000"/>
              </a:spcBef>
              <a:spcAft>
                <a:spcPct val="0"/>
              </a:spcAft>
              <a:buChar char="–"/>
              <a:defRPr sz="2800">
                <a:solidFill>
                  <a:schemeClr val="tx1"/>
                </a:solidFill>
                <a:latin typeface="+mn-lt"/>
                <a:cs typeface="+mn-cs"/>
              </a:defRPr>
            </a:lvl2pPr>
            <a:lvl3pPr marL="1142988" indent="-228597" algn="l" rtl="0" eaLnBrk="0" fontAlgn="base" hangingPunct="0">
              <a:spcBef>
                <a:spcPct val="20000"/>
              </a:spcBef>
              <a:spcAft>
                <a:spcPct val="0"/>
              </a:spcAft>
              <a:buChar char="•"/>
              <a:defRPr sz="2400">
                <a:solidFill>
                  <a:schemeClr val="tx1"/>
                </a:solidFill>
                <a:latin typeface="+mn-lt"/>
                <a:cs typeface="+mn-cs"/>
              </a:defRPr>
            </a:lvl3pPr>
            <a:lvl4pPr marL="1600184" indent="-228597" algn="l" rtl="0" eaLnBrk="0" fontAlgn="base" hangingPunct="0">
              <a:spcBef>
                <a:spcPct val="20000"/>
              </a:spcBef>
              <a:spcAft>
                <a:spcPct val="0"/>
              </a:spcAft>
              <a:buChar char="–"/>
              <a:defRPr sz="2000">
                <a:solidFill>
                  <a:schemeClr val="tx1"/>
                </a:solidFill>
                <a:latin typeface="+mn-lt"/>
                <a:cs typeface="+mn-cs"/>
              </a:defRPr>
            </a:lvl4pPr>
            <a:lvl5pPr marL="2057379" indent="-228597" algn="l" rtl="0" eaLnBrk="0" fontAlgn="base" hangingPunct="0">
              <a:spcBef>
                <a:spcPct val="20000"/>
              </a:spcBef>
              <a:spcAft>
                <a:spcPct val="0"/>
              </a:spcAft>
              <a:buChar char="»"/>
              <a:defRPr sz="2000">
                <a:solidFill>
                  <a:schemeClr val="tx1"/>
                </a:solidFill>
                <a:latin typeface="+mn-lt"/>
                <a:cs typeface="+mn-cs"/>
              </a:defRPr>
            </a:lvl5pPr>
            <a:lvl6pPr marL="2514575" indent="-228597" algn="l" rtl="0" fontAlgn="base">
              <a:spcBef>
                <a:spcPct val="20000"/>
              </a:spcBef>
              <a:spcAft>
                <a:spcPct val="0"/>
              </a:spcAft>
              <a:buChar char="»"/>
              <a:defRPr sz="2000">
                <a:solidFill>
                  <a:schemeClr val="tx1"/>
                </a:solidFill>
                <a:latin typeface="+mn-lt"/>
                <a:cs typeface="+mn-cs"/>
              </a:defRPr>
            </a:lvl6pPr>
            <a:lvl7pPr marL="2971770" indent="-228597" algn="l" rtl="0" fontAlgn="base">
              <a:spcBef>
                <a:spcPct val="20000"/>
              </a:spcBef>
              <a:spcAft>
                <a:spcPct val="0"/>
              </a:spcAft>
              <a:buChar char="»"/>
              <a:defRPr sz="2000">
                <a:solidFill>
                  <a:schemeClr val="tx1"/>
                </a:solidFill>
                <a:latin typeface="+mn-lt"/>
                <a:cs typeface="+mn-cs"/>
              </a:defRPr>
            </a:lvl7pPr>
            <a:lvl8pPr marL="3428966" indent="-228597" algn="l" rtl="0" fontAlgn="base">
              <a:spcBef>
                <a:spcPct val="20000"/>
              </a:spcBef>
              <a:spcAft>
                <a:spcPct val="0"/>
              </a:spcAft>
              <a:buChar char="»"/>
              <a:defRPr sz="2000">
                <a:solidFill>
                  <a:schemeClr val="tx1"/>
                </a:solidFill>
                <a:latin typeface="+mn-lt"/>
                <a:cs typeface="+mn-cs"/>
              </a:defRPr>
            </a:lvl8pPr>
            <a:lvl9pPr marL="3886161" indent="-228597" algn="l" rtl="0" fontAlgn="base">
              <a:spcBef>
                <a:spcPct val="20000"/>
              </a:spcBef>
              <a:spcAft>
                <a:spcPct val="0"/>
              </a:spcAft>
              <a:buChar char="»"/>
              <a:defRPr sz="2000">
                <a:solidFill>
                  <a:schemeClr val="tx1"/>
                </a:solidFill>
                <a:latin typeface="+mn-lt"/>
                <a:cs typeface="+mn-cs"/>
              </a:defRPr>
            </a:lvl9pPr>
          </a:lstStyle>
          <a:p>
            <a:pPr eaLnBrk="1" hangingPunct="1">
              <a:buClr>
                <a:srgbClr val="00B0F0"/>
              </a:buClr>
              <a:buBlip>
                <a:blip r:embed="rId5"/>
              </a:buBlip>
              <a:defRPr/>
            </a:pPr>
            <a:r>
              <a:rPr lang="en-US" altLang="en-US" sz="2000" kern="0" dirty="0">
                <a:solidFill>
                  <a:srgbClr val="000000"/>
                </a:solidFill>
                <a:cs typeface="Arial"/>
              </a:rPr>
              <a:t>Director, Investigators and Administrative Professionals</a:t>
            </a:r>
          </a:p>
          <a:p>
            <a:pPr eaLnBrk="1" hangingPunct="1">
              <a:buClr>
                <a:srgbClr val="00B0F0"/>
              </a:buClr>
              <a:buBlip>
                <a:blip r:embed="rId5"/>
              </a:buBlip>
              <a:defRPr/>
            </a:pPr>
            <a:endParaRPr lang="en-US" altLang="en-US" sz="800" kern="0" dirty="0">
              <a:solidFill>
                <a:srgbClr val="000000"/>
              </a:solidFill>
              <a:cs typeface="Arial"/>
            </a:endParaRPr>
          </a:p>
          <a:p>
            <a:pPr eaLnBrk="1" hangingPunct="1">
              <a:buClr>
                <a:srgbClr val="00B0F0"/>
              </a:buClr>
              <a:buBlip>
                <a:blip r:embed="rId5"/>
              </a:buBlip>
              <a:defRPr/>
            </a:pPr>
            <a:r>
              <a:rPr lang="en-US" altLang="en-US" sz="2000" kern="0" dirty="0">
                <a:solidFill>
                  <a:srgbClr val="000000"/>
                </a:solidFill>
                <a:cs typeface="Arial"/>
              </a:rPr>
              <a:t>Board:  Up to 7 citizens appointed by Mayor, approved by City Council</a:t>
            </a:r>
          </a:p>
          <a:p>
            <a:pPr marL="512763" lvl="1" indent="-171450" eaLnBrk="1" hangingPunct="1">
              <a:spcBef>
                <a:spcPts val="0"/>
              </a:spcBef>
              <a:buClr>
                <a:srgbClr val="00B0F0"/>
              </a:buClr>
              <a:buBlip>
                <a:blip r:embed="rId5"/>
              </a:buBlip>
              <a:defRPr/>
            </a:pPr>
            <a:endParaRPr lang="en-US" altLang="en-US" sz="800" kern="0" dirty="0">
              <a:solidFill>
                <a:srgbClr val="000000"/>
              </a:solidFill>
              <a:cs typeface="Arial"/>
            </a:endParaRPr>
          </a:p>
          <a:p>
            <a:pPr marL="341313" lvl="1" indent="0" eaLnBrk="1" hangingPunct="1">
              <a:spcBef>
                <a:spcPts val="0"/>
              </a:spcBef>
              <a:buClr>
                <a:srgbClr val="00B0F0"/>
              </a:buClr>
              <a:buNone/>
              <a:defRPr/>
            </a:pPr>
            <a:r>
              <a:rPr lang="en-US" altLang="en-US" sz="2000" kern="0" dirty="0">
                <a:solidFill>
                  <a:srgbClr val="000000"/>
                </a:solidFill>
                <a:cs typeface="Arial"/>
              </a:rPr>
              <a:t>Current Board Members: </a:t>
            </a:r>
          </a:p>
          <a:p>
            <a:pPr lvl="1" eaLnBrk="1" hangingPunct="1">
              <a:spcBef>
                <a:spcPts val="0"/>
              </a:spcBef>
              <a:buClr>
                <a:srgbClr val="00B050"/>
              </a:buClr>
              <a:buSzPct val="90000"/>
              <a:buBlip>
                <a:blip r:embed="rId6"/>
              </a:buBlip>
              <a:defRPr/>
            </a:pPr>
            <a:r>
              <a:rPr lang="en-US" altLang="en-US" sz="2000" kern="0" dirty="0">
                <a:solidFill>
                  <a:srgbClr val="000000"/>
                </a:solidFill>
                <a:cs typeface="Arial"/>
              </a:rPr>
              <a:t>	Mark (</a:t>
            </a:r>
            <a:r>
              <a:rPr lang="en-US" altLang="en-US" sz="2000" kern="0" dirty="0" err="1">
                <a:solidFill>
                  <a:srgbClr val="000000"/>
                </a:solidFill>
                <a:cs typeface="Arial"/>
              </a:rPr>
              <a:t>Zeek</a:t>
            </a:r>
            <a:r>
              <a:rPr lang="en-US" altLang="en-US" sz="2000" kern="0" dirty="0">
                <a:solidFill>
                  <a:srgbClr val="000000"/>
                </a:solidFill>
                <a:cs typeface="Arial"/>
              </a:rPr>
              <a:t>) Childers, Chair</a:t>
            </a:r>
          </a:p>
          <a:p>
            <a:pPr lvl="1" eaLnBrk="1" hangingPunct="1">
              <a:spcBef>
                <a:spcPts val="0"/>
              </a:spcBef>
              <a:buClr>
                <a:srgbClr val="00B050"/>
              </a:buClr>
              <a:buSzPct val="90000"/>
              <a:buBlip>
                <a:blip r:embed="rId6"/>
              </a:buBlip>
              <a:defRPr/>
            </a:pPr>
            <a:r>
              <a:rPr lang="en-US" altLang="en-US" sz="2000" kern="0" dirty="0">
                <a:solidFill>
                  <a:srgbClr val="000000"/>
                </a:solidFill>
                <a:cs typeface="Arial"/>
              </a:rPr>
              <a:t>	George </a:t>
            </a:r>
            <a:r>
              <a:rPr lang="en-US" altLang="en-US" sz="2000" kern="0" dirty="0" err="1">
                <a:solidFill>
                  <a:srgbClr val="000000"/>
                </a:solidFill>
                <a:cs typeface="Arial"/>
              </a:rPr>
              <a:t>Pye</a:t>
            </a:r>
            <a:r>
              <a:rPr lang="en-US" altLang="en-US" sz="2000" kern="0" dirty="0">
                <a:solidFill>
                  <a:srgbClr val="000000"/>
                </a:solidFill>
                <a:cs typeface="Arial"/>
              </a:rPr>
              <a:t>, Vice Chair </a:t>
            </a:r>
          </a:p>
          <a:p>
            <a:pPr lvl="1" eaLnBrk="1" hangingPunct="1">
              <a:spcBef>
                <a:spcPts val="0"/>
              </a:spcBef>
              <a:buClr>
                <a:srgbClr val="00B050"/>
              </a:buClr>
              <a:buSzPct val="90000"/>
              <a:buBlip>
                <a:blip r:embed="rId6"/>
              </a:buBlip>
              <a:defRPr/>
            </a:pPr>
            <a:r>
              <a:rPr lang="en-US" altLang="en-US" sz="2000" kern="0" dirty="0">
                <a:solidFill>
                  <a:srgbClr val="000000"/>
                </a:solidFill>
                <a:cs typeface="Arial"/>
              </a:rPr>
              <a:t>	Tim Barr, Jr.</a:t>
            </a:r>
          </a:p>
          <a:p>
            <a:pPr lvl="1" eaLnBrk="1" hangingPunct="1">
              <a:spcBef>
                <a:spcPts val="0"/>
              </a:spcBef>
              <a:buClr>
                <a:srgbClr val="00B050"/>
              </a:buClr>
              <a:buSzPct val="90000"/>
              <a:buBlip>
                <a:blip r:embed="rId6"/>
              </a:buBlip>
              <a:defRPr/>
            </a:pPr>
            <a:r>
              <a:rPr lang="en-US" altLang="en-US" sz="2000" kern="0" dirty="0">
                <a:solidFill>
                  <a:srgbClr val="000000"/>
                </a:solidFill>
                <a:cs typeface="Arial"/>
              </a:rPr>
              <a:t>	</a:t>
            </a:r>
            <a:r>
              <a:rPr lang="en-US" altLang="en-US" sz="2000" kern="0" dirty="0" err="1">
                <a:solidFill>
                  <a:srgbClr val="000000"/>
                </a:solidFill>
                <a:cs typeface="Arial"/>
              </a:rPr>
              <a:t>Desiré</a:t>
            </a:r>
            <a:r>
              <a:rPr lang="en-US" altLang="en-US" sz="2000" kern="0" dirty="0">
                <a:solidFill>
                  <a:srgbClr val="000000"/>
                </a:solidFill>
                <a:cs typeface="Arial"/>
              </a:rPr>
              <a:t> Bennett</a:t>
            </a:r>
          </a:p>
          <a:p>
            <a:pPr lvl="1" eaLnBrk="1" hangingPunct="1">
              <a:spcBef>
                <a:spcPts val="0"/>
              </a:spcBef>
              <a:buClr>
                <a:srgbClr val="00B050"/>
              </a:buClr>
              <a:buSzPct val="90000"/>
              <a:buBlip>
                <a:blip r:embed="rId6"/>
              </a:buBlip>
              <a:defRPr/>
            </a:pPr>
            <a:r>
              <a:rPr lang="en-US" altLang="en-US" sz="2000" kern="0" dirty="0">
                <a:solidFill>
                  <a:srgbClr val="000000"/>
                </a:solidFill>
                <a:cs typeface="Arial"/>
              </a:rPr>
              <a:t>	Luz Elena </a:t>
            </a:r>
            <a:r>
              <a:rPr lang="en-US" altLang="en-US" sz="2000" kern="0" dirty="0" err="1">
                <a:solidFill>
                  <a:srgbClr val="000000"/>
                </a:solidFill>
                <a:cs typeface="Arial"/>
              </a:rPr>
              <a:t>Schemmel</a:t>
            </a:r>
            <a:r>
              <a:rPr lang="en-US" altLang="en-US" sz="2000" kern="0" dirty="0">
                <a:solidFill>
                  <a:srgbClr val="000000"/>
                </a:solidFill>
                <a:cs typeface="Arial"/>
              </a:rPr>
              <a:t>, MPA</a:t>
            </a:r>
          </a:p>
          <a:p>
            <a:pPr lvl="1" eaLnBrk="1" hangingPunct="1">
              <a:spcBef>
                <a:spcPts val="0"/>
              </a:spcBef>
              <a:buClr>
                <a:srgbClr val="00B050"/>
              </a:buClr>
              <a:buSzPct val="90000"/>
              <a:buBlip>
                <a:blip r:embed="rId6"/>
              </a:buBlip>
              <a:defRPr/>
            </a:pPr>
            <a:r>
              <a:rPr lang="en-US" altLang="en-US" sz="2000" kern="0" dirty="0">
                <a:solidFill>
                  <a:srgbClr val="000000"/>
                </a:solidFill>
                <a:cs typeface="Arial"/>
              </a:rPr>
              <a:t>   Phyllis Slusher</a:t>
            </a:r>
          </a:p>
          <a:p>
            <a:pPr lvl="1" eaLnBrk="1" hangingPunct="1">
              <a:spcBef>
                <a:spcPts val="0"/>
              </a:spcBef>
              <a:buClr>
                <a:srgbClr val="00B0F0"/>
              </a:buClr>
              <a:buSzPct val="90000"/>
              <a:buBlip>
                <a:blip r:embed="rId5"/>
              </a:buBlip>
              <a:defRPr/>
            </a:pPr>
            <a:endParaRPr lang="en-US" altLang="en-US" sz="800" kern="0" dirty="0">
              <a:solidFill>
                <a:srgbClr val="000000"/>
              </a:solidFill>
              <a:cs typeface="Arial"/>
            </a:endParaRPr>
          </a:p>
          <a:p>
            <a:pPr eaLnBrk="1" hangingPunct="1">
              <a:spcBef>
                <a:spcPts val="0"/>
              </a:spcBef>
              <a:buClr>
                <a:srgbClr val="00B0F0"/>
              </a:buClr>
              <a:buBlip>
                <a:blip r:embed="rId5"/>
              </a:buBlip>
              <a:defRPr/>
            </a:pPr>
            <a:r>
              <a:rPr lang="en-US" altLang="en-US" sz="2000" kern="0" dirty="0">
                <a:solidFill>
                  <a:srgbClr val="000000"/>
                </a:solidFill>
                <a:cs typeface="Arial"/>
              </a:rPr>
              <a:t>Pursuant to the Director’s recommendation (if necessary):</a:t>
            </a:r>
          </a:p>
          <a:p>
            <a:pPr lvl="1" eaLnBrk="1" hangingPunct="1">
              <a:buClr>
                <a:srgbClr val="00B050"/>
              </a:buClr>
              <a:buSzPct val="90000"/>
              <a:buBlip>
                <a:blip r:embed="rId6"/>
              </a:buBlip>
              <a:defRPr/>
            </a:pPr>
            <a:r>
              <a:rPr lang="en-US" altLang="en-US" sz="2000" kern="0" dirty="0">
                <a:solidFill>
                  <a:srgbClr val="000000"/>
                </a:solidFill>
                <a:cs typeface="Arial"/>
              </a:rPr>
              <a:t>Board authorized to issue subpoenas, require City Council approval </a:t>
            </a:r>
            <a:endParaRPr lang="en-US" altLang="en-US" sz="2200" kern="0" dirty="0">
              <a:solidFill>
                <a:srgbClr val="000000"/>
              </a:solidFill>
              <a:latin typeface="Arial"/>
              <a:cs typeface="Arial"/>
            </a:endParaRPr>
          </a:p>
          <a:p>
            <a:pPr eaLnBrk="1" hangingPunct="1">
              <a:lnSpc>
                <a:spcPct val="80000"/>
              </a:lnSpc>
              <a:buFontTx/>
              <a:buNone/>
              <a:defRPr/>
            </a:pPr>
            <a:br>
              <a:rPr lang="en-US" altLang="en-US" sz="2200" kern="0" dirty="0">
                <a:solidFill>
                  <a:srgbClr val="000000"/>
                </a:solidFill>
                <a:latin typeface="Arial"/>
                <a:cs typeface="Arial"/>
              </a:rPr>
            </a:br>
            <a:br>
              <a:rPr lang="en-US" altLang="en-US" sz="2200" kern="0" dirty="0">
                <a:solidFill>
                  <a:srgbClr val="000000"/>
                </a:solidFill>
                <a:latin typeface="Arial"/>
                <a:cs typeface="Arial"/>
              </a:rPr>
            </a:br>
            <a:endParaRPr lang="en-US" altLang="en-US" sz="2200" kern="0" dirty="0">
              <a:solidFill>
                <a:srgbClr val="000000"/>
              </a:solidFill>
              <a:latin typeface="Arial"/>
              <a:cs typeface="Arial"/>
            </a:endParaRPr>
          </a:p>
        </p:txBody>
      </p:sp>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705600" y="5867400"/>
            <a:ext cx="2214933" cy="777240"/>
          </a:xfrm>
          <a:prstGeom prst="rect">
            <a:avLst/>
          </a:prstGeom>
        </p:spPr>
      </p:pic>
      <p:sp>
        <p:nvSpPr>
          <p:cNvPr id="2" name="Slide Number Placeholder 1"/>
          <p:cNvSpPr>
            <a:spLocks noGrp="1"/>
          </p:cNvSpPr>
          <p:nvPr>
            <p:ph type="sldNum" sz="quarter" idx="12"/>
          </p:nvPr>
        </p:nvSpPr>
        <p:spPr>
          <a:xfrm>
            <a:off x="6992203" y="6492875"/>
            <a:ext cx="2133600" cy="365125"/>
          </a:xfrm>
        </p:spPr>
        <p:txBody>
          <a:bodyPr/>
          <a:lstStyle/>
          <a:p>
            <a:pPr>
              <a:defRPr/>
            </a:pPr>
            <a:fld id="{0BCB6DE0-EDC5-4C52-8D92-07E1D19CBBC6}" type="slidenum">
              <a:rPr lang="en-US" smtClean="0">
                <a:solidFill>
                  <a:prstClr val="black">
                    <a:tint val="75000"/>
                  </a:prstClr>
                </a:solidFill>
              </a:rPr>
              <a:pPr>
                <a:defRPr/>
              </a:pPr>
              <a:t>4</a:t>
            </a:fld>
            <a:endParaRPr lang="en-US" dirty="0">
              <a:solidFill>
                <a:prstClr val="black">
                  <a:tint val="75000"/>
                </a:prstClr>
              </a:solidFill>
            </a:endParaRPr>
          </a:p>
        </p:txBody>
      </p:sp>
      <p:pic>
        <p:nvPicPr>
          <p:cNvPr id="9" name="Audio 8">
            <a:hlinkClick r:id="" action="ppaction://media"/>
            <a:extLst>
              <a:ext uri="{FF2B5EF4-FFF2-40B4-BE49-F238E27FC236}">
                <a16:creationId xmlns:a16="http://schemas.microsoft.com/office/drawing/2014/main" id="{C2ACFD46-9B71-47BA-A45E-EE7A06F19CD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2121357358"/>
      </p:ext>
    </p:extLst>
  </p:cSld>
  <p:clrMapOvr>
    <a:masterClrMapping/>
  </p:clrMapOvr>
  <p:transition advTm="39503">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2073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FFFFFF"/>
                </a:solidFill>
                <a:miter lim="800000"/>
                <a:headEnd/>
                <a:tailEnd/>
              </a14:hiddenLine>
            </a:ext>
          </a:extLst>
        </p:spPr>
      </p:pic>
      <p:sp>
        <p:nvSpPr>
          <p:cNvPr id="6" name="Rectangle 5"/>
          <p:cNvSpPr/>
          <p:nvPr/>
        </p:nvSpPr>
        <p:spPr>
          <a:xfrm>
            <a:off x="0" y="0"/>
            <a:ext cx="9143999" cy="1143000"/>
          </a:xfrm>
          <a:prstGeom prst="rect">
            <a:avLst/>
          </a:prstGeom>
        </p:spPr>
        <p:txBody>
          <a:bodyPr wrap="square" anchor="ctr">
            <a:spAutoFit/>
          </a:bodyPr>
          <a:lstStyle/>
          <a:p>
            <a:pPr algn="ctr"/>
            <a:r>
              <a:rPr lang="en-US" sz="3600" b="1" dirty="0">
                <a:solidFill>
                  <a:schemeClr val="tx2"/>
                </a:solidFill>
              </a:rPr>
              <a:t>Cincinnati Civil Disorders of 2001</a:t>
            </a:r>
          </a:p>
        </p:txBody>
      </p:sp>
      <p:sp>
        <p:nvSpPr>
          <p:cNvPr id="7" name="TextBox 6"/>
          <p:cNvSpPr txBox="1"/>
          <p:nvPr/>
        </p:nvSpPr>
        <p:spPr>
          <a:xfrm>
            <a:off x="914400" y="1676400"/>
            <a:ext cx="7581900" cy="3262432"/>
          </a:xfrm>
          <a:prstGeom prst="rect">
            <a:avLst/>
          </a:prstGeom>
          <a:noFill/>
        </p:spPr>
        <p:txBody>
          <a:bodyPr wrap="square" rtlCol="0">
            <a:spAutoFit/>
          </a:bodyPr>
          <a:lstStyle/>
          <a:p>
            <a:pPr marL="342900" indent="-342900">
              <a:buClr>
                <a:srgbClr val="00B0F0"/>
              </a:buClr>
              <a:buBlip>
                <a:blip r:embed="rId5"/>
              </a:buBlip>
            </a:pPr>
            <a:r>
              <a:rPr lang="en-US" altLang="en-US" sz="2000" dirty="0"/>
              <a:t>A series of civil disorders took place in and around the Over-the-Rhine neighborhood from April 9 to 13, 2001. This was the largest urban disturbance in the United States since the 1992 Los Angeles riots.</a:t>
            </a:r>
          </a:p>
          <a:p>
            <a:pPr marL="342900" indent="-342900">
              <a:buClr>
                <a:srgbClr val="00B0F0"/>
              </a:buClr>
              <a:buBlip>
                <a:blip r:embed="rId5"/>
              </a:buBlip>
            </a:pPr>
            <a:endParaRPr lang="en-US" altLang="en-US" sz="800" dirty="0"/>
          </a:p>
          <a:p>
            <a:pPr marL="342900" indent="-342900">
              <a:buClr>
                <a:srgbClr val="00B0F0"/>
              </a:buClr>
              <a:buBlip>
                <a:blip r:embed="rId5"/>
              </a:buBlip>
            </a:pPr>
            <a:r>
              <a:rPr lang="en-US" altLang="en-US" sz="2000" dirty="0"/>
              <a:t>Sparked after 19-year-old Timothy Thomas, an unarmed Black male, was shot and killed by a Cincinnati Police Officer during an attempt to arrest him for non-violent misdemeanors, mostly traffic citations. Officers only knew from the dispatcher that Thomas had more than a dozen warrants.</a:t>
            </a:r>
          </a:p>
          <a:p>
            <a:endParaRPr lang="en-US" dirty="0"/>
          </a:p>
        </p:txBody>
      </p:sp>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05600" y="5867400"/>
            <a:ext cx="2214933" cy="777240"/>
          </a:xfrm>
          <a:prstGeom prst="rect">
            <a:avLst/>
          </a:prstGeom>
        </p:spPr>
      </p:pic>
      <p:sp>
        <p:nvSpPr>
          <p:cNvPr id="2" name="Slide Number Placeholder 1"/>
          <p:cNvSpPr>
            <a:spLocks noGrp="1"/>
          </p:cNvSpPr>
          <p:nvPr>
            <p:ph type="sldNum" sz="quarter" idx="12"/>
          </p:nvPr>
        </p:nvSpPr>
        <p:spPr>
          <a:xfrm>
            <a:off x="7010400" y="6526994"/>
            <a:ext cx="2133600" cy="365125"/>
          </a:xfrm>
        </p:spPr>
        <p:txBody>
          <a:bodyPr/>
          <a:lstStyle/>
          <a:p>
            <a:fld id="{145FBFD2-B76E-47B2-B253-B3462F3C81D2}" type="slidenum">
              <a:rPr lang="en-US" smtClean="0"/>
              <a:t>5</a:t>
            </a:fld>
            <a:endParaRPr lang="en-US" dirty="0"/>
          </a:p>
        </p:txBody>
      </p:sp>
      <p:pic>
        <p:nvPicPr>
          <p:cNvPr id="9" name="Audio 8">
            <a:hlinkClick r:id="" action="ppaction://media"/>
            <a:extLst>
              <a:ext uri="{FF2B5EF4-FFF2-40B4-BE49-F238E27FC236}">
                <a16:creationId xmlns:a16="http://schemas.microsoft.com/office/drawing/2014/main" id="{B9C43D2A-2382-4F6C-82E1-DDF19BBE076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1095095398"/>
      </p:ext>
    </p:extLst>
  </p:cSld>
  <p:clrMapOvr>
    <a:masterClrMapping/>
  </p:clrMapOvr>
  <p:transition advTm="38057">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2073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FFFFFF"/>
                </a:solidFill>
                <a:miter lim="800000"/>
                <a:headEnd/>
                <a:tailEnd/>
              </a14:hiddenLine>
            </a:ext>
          </a:extLst>
        </p:spPr>
      </p:pic>
      <p:sp>
        <p:nvSpPr>
          <p:cNvPr id="5" name="TextBox 4"/>
          <p:cNvSpPr txBox="1"/>
          <p:nvPr/>
        </p:nvSpPr>
        <p:spPr>
          <a:xfrm>
            <a:off x="14785" y="0"/>
            <a:ext cx="9144000" cy="1143000"/>
          </a:xfrm>
          <a:prstGeom prst="rect">
            <a:avLst/>
          </a:prstGeom>
          <a:noFill/>
        </p:spPr>
        <p:txBody>
          <a:bodyPr wrap="square" rtlCol="0" anchor="ctr">
            <a:spAutoFit/>
          </a:bodyPr>
          <a:lstStyle/>
          <a:p>
            <a:pPr algn="ctr"/>
            <a:r>
              <a:rPr lang="en-US" altLang="en-US" sz="3600" b="1" dirty="0">
                <a:solidFill>
                  <a:schemeClr val="tx2"/>
                </a:solidFill>
              </a:rPr>
              <a:t>Change Did Not Come Easily</a:t>
            </a:r>
            <a:endParaRPr lang="en-US" sz="3600" b="1" dirty="0">
              <a:solidFill>
                <a:schemeClr val="tx2"/>
              </a:solidFill>
            </a:endParaRPr>
          </a:p>
        </p:txBody>
      </p:sp>
      <p:sp>
        <p:nvSpPr>
          <p:cNvPr id="6" name="TextBox 5"/>
          <p:cNvSpPr txBox="1"/>
          <p:nvPr/>
        </p:nvSpPr>
        <p:spPr>
          <a:xfrm>
            <a:off x="914400" y="1765280"/>
            <a:ext cx="7809706" cy="3539430"/>
          </a:xfrm>
          <a:prstGeom prst="rect">
            <a:avLst/>
          </a:prstGeom>
          <a:noFill/>
        </p:spPr>
        <p:txBody>
          <a:bodyPr wrap="square" rtlCol="0">
            <a:spAutoFit/>
          </a:bodyPr>
          <a:lstStyle/>
          <a:p>
            <a:pPr marL="342900" indent="-342900">
              <a:buClr>
                <a:srgbClr val="00B0F0"/>
              </a:buClr>
              <a:buBlip>
                <a:blip r:embed="rId5"/>
              </a:buBlip>
              <a:defRPr/>
            </a:pPr>
            <a:r>
              <a:rPr lang="en-US" sz="2000" dirty="0"/>
              <a:t>That ACLU lawsuit led to the Collaborative Agreement in 2002.  Required police to adopt community-oriented policing. </a:t>
            </a:r>
          </a:p>
          <a:p>
            <a:pPr marL="171450" indent="-171450">
              <a:buClr>
                <a:srgbClr val="00B0F0"/>
              </a:buClr>
              <a:buBlip>
                <a:blip r:embed="rId5"/>
              </a:buBlip>
              <a:defRPr/>
            </a:pPr>
            <a:endParaRPr lang="en-US" sz="800" dirty="0"/>
          </a:p>
          <a:p>
            <a:pPr marL="342900" indent="-342900">
              <a:buClr>
                <a:srgbClr val="00B0F0"/>
              </a:buClr>
              <a:buBlip>
                <a:blip r:embed="rId5"/>
              </a:buBlip>
              <a:defRPr/>
            </a:pPr>
            <a:r>
              <a:rPr lang="en-US" sz="2000" dirty="0"/>
              <a:t>A Memorandum of Understanding between the U.S. Department of Justice, the City and the CPD was executed for initiatives to improve police service to minority communities, revise use-of-force guidelines, including the ways uses of force were recorded and tracked, and form a committee for community policing initiatives.</a:t>
            </a:r>
          </a:p>
          <a:p>
            <a:pPr marL="171450" indent="-171450">
              <a:buClr>
                <a:srgbClr val="00B0F0"/>
              </a:buClr>
              <a:buBlip>
                <a:blip r:embed="rId5"/>
              </a:buBlip>
              <a:defRPr/>
            </a:pPr>
            <a:endParaRPr lang="en-US" sz="800" dirty="0"/>
          </a:p>
          <a:p>
            <a:pPr marL="342900" indent="-342900">
              <a:buClr>
                <a:srgbClr val="00B0F0"/>
              </a:buClr>
              <a:buBlip>
                <a:blip r:embed="rId5"/>
              </a:buBlip>
              <a:defRPr/>
            </a:pPr>
            <a:r>
              <a:rPr lang="en-US" sz="2000" dirty="0"/>
              <a:t>U.S. District Judge Susan Dlott appointed a federal monitor who oversaw compliance for the next 6 years.</a:t>
            </a:r>
          </a:p>
          <a:p>
            <a:endParaRPr lang="en-US" sz="2000" dirty="0"/>
          </a:p>
        </p:txBody>
      </p:sp>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05600" y="5867400"/>
            <a:ext cx="2214933" cy="777240"/>
          </a:xfrm>
          <a:prstGeom prst="rect">
            <a:avLst/>
          </a:prstGeom>
        </p:spPr>
      </p:pic>
      <p:sp>
        <p:nvSpPr>
          <p:cNvPr id="2" name="Slide Number Placeholder 1"/>
          <p:cNvSpPr>
            <a:spLocks noGrp="1"/>
          </p:cNvSpPr>
          <p:nvPr>
            <p:ph type="sldNum" sz="quarter" idx="12"/>
          </p:nvPr>
        </p:nvSpPr>
        <p:spPr>
          <a:xfrm>
            <a:off x="7010400" y="6540642"/>
            <a:ext cx="2133600" cy="365125"/>
          </a:xfrm>
        </p:spPr>
        <p:txBody>
          <a:bodyPr/>
          <a:lstStyle/>
          <a:p>
            <a:fld id="{145FBFD2-B76E-47B2-B253-B3462F3C81D2}" type="slidenum">
              <a:rPr lang="en-US" smtClean="0"/>
              <a:t>6</a:t>
            </a:fld>
            <a:endParaRPr lang="en-US" dirty="0"/>
          </a:p>
        </p:txBody>
      </p:sp>
      <p:pic>
        <p:nvPicPr>
          <p:cNvPr id="11" name="Audio 10">
            <a:hlinkClick r:id="" action="ppaction://media"/>
            <a:extLst>
              <a:ext uri="{FF2B5EF4-FFF2-40B4-BE49-F238E27FC236}">
                <a16:creationId xmlns:a16="http://schemas.microsoft.com/office/drawing/2014/main" id="{09B4D517-BF05-4491-84AB-429849258AB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1550477185"/>
      </p:ext>
    </p:extLst>
  </p:cSld>
  <p:clrMapOvr>
    <a:masterClrMapping/>
  </p:clrMapOvr>
  <p:transition advTm="42675">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2073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FFFFFF"/>
                </a:solidFill>
                <a:miter lim="800000"/>
                <a:headEnd/>
                <a:tailEnd/>
              </a14:hiddenLine>
            </a:ext>
          </a:extLst>
        </p:spPr>
      </p:pic>
      <p:sp>
        <p:nvSpPr>
          <p:cNvPr id="13315" name="Rectangle 4"/>
          <p:cNvSpPr>
            <a:spLocks noGrp="1" noChangeArrowheads="1"/>
          </p:cNvSpPr>
          <p:nvPr>
            <p:ph type="title"/>
          </p:nvPr>
        </p:nvSpPr>
        <p:spPr>
          <a:xfrm>
            <a:off x="0" y="0"/>
            <a:ext cx="9144000" cy="1143000"/>
          </a:xfrm>
        </p:spPr>
        <p:txBody>
          <a:bodyPr>
            <a:normAutofit/>
          </a:bodyPr>
          <a:lstStyle/>
          <a:p>
            <a:pPr eaLnBrk="1" hangingPunct="1"/>
            <a:r>
              <a:rPr lang="en-US" altLang="en-US" sz="3600" b="1" dirty="0">
                <a:solidFill>
                  <a:schemeClr val="tx2"/>
                </a:solidFill>
              </a:rPr>
              <a:t>CCA History</a:t>
            </a:r>
          </a:p>
        </p:txBody>
      </p:sp>
      <p:sp>
        <p:nvSpPr>
          <p:cNvPr id="14340" name="Rectangle 5"/>
          <p:cNvSpPr txBox="1">
            <a:spLocks noChangeArrowheads="1"/>
          </p:cNvSpPr>
          <p:nvPr/>
        </p:nvSpPr>
        <p:spPr bwMode="auto">
          <a:xfrm>
            <a:off x="914400" y="1600200"/>
            <a:ext cx="77724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342900" indent="-342900" eaLnBrk="1" hangingPunct="1">
              <a:buClr>
                <a:srgbClr val="00B0F0"/>
              </a:buClr>
              <a:buBlip>
                <a:blip r:embed="rId5"/>
              </a:buBlip>
              <a:defRPr/>
            </a:pPr>
            <a:r>
              <a:rPr lang="en-US" altLang="en-US" sz="2000" dirty="0"/>
              <a:t>Key outcome from the Collaborative and Memorandum Agreements in 2002 (Ordinance # 0108-2002, codified in the Cincinnati Administrative Code, Article XXVIII):</a:t>
            </a:r>
          </a:p>
          <a:p>
            <a:pPr marL="342900" indent="-342900" eaLnBrk="1" hangingPunct="1">
              <a:buClr>
                <a:srgbClr val="00B0F0"/>
              </a:buClr>
              <a:buBlip>
                <a:blip r:embed="rId5"/>
              </a:buBlip>
              <a:defRPr/>
            </a:pPr>
            <a:endParaRPr lang="en-US" altLang="en-US" sz="800" dirty="0"/>
          </a:p>
          <a:p>
            <a:pPr marL="630238" lvl="1" indent="-342900" defTabSz="627063" eaLnBrk="1" hangingPunct="1">
              <a:buClr>
                <a:srgbClr val="00B050"/>
              </a:buClr>
              <a:buSzPct val="90000"/>
              <a:buBlip>
                <a:blip r:embed="rId6"/>
              </a:buBlip>
              <a:defRPr/>
            </a:pPr>
            <a:r>
              <a:rPr lang="en-US" altLang="en-US" sz="2000" dirty="0"/>
              <a:t>Established as an </a:t>
            </a:r>
            <a:r>
              <a:rPr lang="en-US" altLang="en-US" sz="2000" b="1" dirty="0"/>
              <a:t>independent</a:t>
            </a:r>
            <a:r>
              <a:rPr lang="en-US" altLang="en-US" sz="2000" dirty="0"/>
              <a:t> and </a:t>
            </a:r>
            <a:r>
              <a:rPr lang="en-US" altLang="en-US" sz="2000" b="1" dirty="0"/>
              <a:t>impartial</a:t>
            </a:r>
            <a:r>
              <a:rPr lang="en-US" altLang="en-US" sz="2000" dirty="0"/>
              <a:t> forum for the review, investigation and resolution of misconduct complaints filed by citizens against police officers.</a:t>
            </a:r>
          </a:p>
          <a:p>
            <a:pPr marL="458788" lvl="1" indent="-171450" eaLnBrk="1" hangingPunct="1">
              <a:buClr>
                <a:srgbClr val="00B050"/>
              </a:buClr>
              <a:buSzPct val="90000"/>
              <a:buBlip>
                <a:blip r:embed="rId6"/>
              </a:buBlip>
              <a:defRPr/>
            </a:pPr>
            <a:endParaRPr lang="en-US" altLang="en-US" sz="800" dirty="0"/>
          </a:p>
          <a:p>
            <a:pPr marL="630238" lvl="1" indent="-342900" eaLnBrk="1" hangingPunct="1">
              <a:buClr>
                <a:srgbClr val="00B050"/>
              </a:buClr>
              <a:buSzPct val="90000"/>
              <a:buBlip>
                <a:blip r:embed="rId6"/>
              </a:buBlip>
              <a:defRPr/>
            </a:pPr>
            <a:r>
              <a:rPr lang="en-US" altLang="en-US" sz="2000" dirty="0"/>
              <a:t>Created with investigative and administrative authority.</a:t>
            </a:r>
          </a:p>
          <a:p>
            <a:pPr marL="1085850" lvl="1" indent="-342900" eaLnBrk="1" hangingPunct="1">
              <a:buBlip>
                <a:blip r:embed="rId5"/>
              </a:buBlip>
              <a:defRPr/>
            </a:pPr>
            <a:endParaRPr lang="en-US" altLang="en-US" sz="800" dirty="0"/>
          </a:p>
          <a:p>
            <a:pPr marL="457200" indent="-457200" eaLnBrk="1" hangingPunct="1">
              <a:buClr>
                <a:srgbClr val="00B0F0"/>
              </a:buClr>
              <a:buBlip>
                <a:blip r:embed="rId5"/>
              </a:buBlip>
              <a:defRPr/>
            </a:pPr>
            <a:r>
              <a:rPr lang="en-US" altLang="en-US" sz="2000" dirty="0"/>
              <a:t>The underlying purpose was to ensure that the public confidence strengthened by ensuring such claims were taken seriously while attaining the highest standards of integrity, professionalism and accountability in the CPD.</a:t>
            </a:r>
          </a:p>
        </p:txBody>
      </p:sp>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705600" y="5867400"/>
            <a:ext cx="2214933" cy="777240"/>
          </a:xfrm>
          <a:prstGeom prst="rect">
            <a:avLst/>
          </a:prstGeom>
        </p:spPr>
      </p:pic>
      <p:sp>
        <p:nvSpPr>
          <p:cNvPr id="2" name="Slide Number Placeholder 1"/>
          <p:cNvSpPr>
            <a:spLocks noGrp="1"/>
          </p:cNvSpPr>
          <p:nvPr>
            <p:ph type="sldNum" sz="quarter" idx="12"/>
          </p:nvPr>
        </p:nvSpPr>
        <p:spPr>
          <a:xfrm>
            <a:off x="7047931" y="6499699"/>
            <a:ext cx="2133600" cy="365125"/>
          </a:xfrm>
        </p:spPr>
        <p:txBody>
          <a:bodyPr/>
          <a:lstStyle/>
          <a:p>
            <a:fld id="{145FBFD2-B76E-47B2-B253-B3462F3C81D2}" type="slidenum">
              <a:rPr lang="en-US" smtClean="0"/>
              <a:t>7</a:t>
            </a:fld>
            <a:endParaRPr lang="en-US" dirty="0"/>
          </a:p>
        </p:txBody>
      </p:sp>
      <p:pic>
        <p:nvPicPr>
          <p:cNvPr id="5" name="Audio 4">
            <a:hlinkClick r:id="" action="ppaction://media"/>
            <a:extLst>
              <a:ext uri="{FF2B5EF4-FFF2-40B4-BE49-F238E27FC236}">
                <a16:creationId xmlns:a16="http://schemas.microsoft.com/office/drawing/2014/main" id="{BBF1B351-819C-4ED0-AAF1-71FEE18A057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596149063"/>
      </p:ext>
    </p:extLst>
  </p:cSld>
  <p:clrMapOvr>
    <a:masterClrMapping/>
  </p:clrMapOvr>
  <p:transition advTm="45551">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2073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FFFFFF"/>
                </a:solidFill>
                <a:miter lim="800000"/>
                <a:headEnd/>
                <a:tailEnd/>
              </a14:hiddenLine>
            </a:ext>
          </a:extLst>
        </p:spPr>
      </p:pic>
      <p:sp>
        <p:nvSpPr>
          <p:cNvPr id="14339" name="Title 1"/>
          <p:cNvSpPr>
            <a:spLocks noGrp="1"/>
          </p:cNvSpPr>
          <p:nvPr>
            <p:ph type="title"/>
          </p:nvPr>
        </p:nvSpPr>
        <p:spPr bwMode="auto">
          <a:xfrm>
            <a:off x="0" y="0"/>
            <a:ext cx="91440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 anchorCtr="0" compatLnSpc="1">
            <a:prstTxWarp prst="textNoShape">
              <a:avLst/>
            </a:prstTxWarp>
          </a:bodyPr>
          <a:lstStyle/>
          <a:p>
            <a:r>
              <a:rPr lang="en-US" altLang="en-US" sz="3600" b="1" dirty="0">
                <a:latin typeface="Calibri" pitchFamily="34" charset="0"/>
              </a:rPr>
              <a:t>Creation of the CCA</a:t>
            </a:r>
          </a:p>
        </p:txBody>
      </p:sp>
      <p:sp>
        <p:nvSpPr>
          <p:cNvPr id="3" name="Content Placeholder 2"/>
          <p:cNvSpPr>
            <a:spLocks noGrp="1"/>
          </p:cNvSpPr>
          <p:nvPr>
            <p:ph idx="1"/>
          </p:nvPr>
        </p:nvSpPr>
        <p:spPr>
          <a:xfrm>
            <a:off x="914400" y="1600199"/>
            <a:ext cx="7772400" cy="4038601"/>
          </a:xfrm>
        </p:spPr>
        <p:txBody>
          <a:bodyPr/>
          <a:lstStyle/>
          <a:p>
            <a:pPr marL="228600" indent="0">
              <a:spcBef>
                <a:spcPts val="0"/>
              </a:spcBef>
              <a:buFont typeface="Gill Sans" charset="0"/>
              <a:buNone/>
              <a:defRPr/>
            </a:pPr>
            <a:r>
              <a:rPr lang="en-US" sz="2000" dirty="0">
                <a:solidFill>
                  <a:schemeClr val="tx2"/>
                </a:solidFill>
                <a:latin typeface="Calibri" panose="020F0502020204030204" pitchFamily="34" charset="0"/>
              </a:rPr>
              <a:t>To be an effective investigative agency, several criteria were needed:</a:t>
            </a:r>
          </a:p>
          <a:p>
            <a:pPr marL="228600" indent="0">
              <a:spcBef>
                <a:spcPts val="0"/>
              </a:spcBef>
              <a:buFont typeface="Gill Sans" charset="0"/>
              <a:buNone/>
              <a:defRPr/>
            </a:pPr>
            <a:endParaRPr lang="en-US" sz="800" dirty="0">
              <a:solidFill>
                <a:schemeClr val="tx2"/>
              </a:solidFill>
              <a:latin typeface="Calibri" panose="020F0502020204030204" pitchFamily="34" charset="0"/>
            </a:endParaRPr>
          </a:p>
          <a:p>
            <a:pPr>
              <a:spcBef>
                <a:spcPts val="0"/>
              </a:spcBef>
              <a:buClr>
                <a:srgbClr val="00B0F0"/>
              </a:buClr>
              <a:buSzPct val="100000"/>
              <a:buBlip>
                <a:blip r:embed="rId5"/>
              </a:buBlip>
              <a:defRPr/>
            </a:pPr>
            <a:r>
              <a:rPr lang="en-US" sz="2000" dirty="0">
                <a:solidFill>
                  <a:schemeClr val="tx2"/>
                </a:solidFill>
                <a:latin typeface="Calibri" panose="020F0502020204030204" pitchFamily="34" charset="0"/>
              </a:rPr>
              <a:t>To avoid a conflict of interest required independence from </a:t>
            </a:r>
            <a:br>
              <a:rPr lang="en-US" sz="2000" dirty="0">
                <a:solidFill>
                  <a:schemeClr val="tx2"/>
                </a:solidFill>
                <a:latin typeface="Calibri" panose="020F0502020204030204" pitchFamily="34" charset="0"/>
              </a:rPr>
            </a:br>
            <a:r>
              <a:rPr lang="en-US" sz="2000" dirty="0">
                <a:solidFill>
                  <a:schemeClr val="tx2"/>
                </a:solidFill>
                <a:latin typeface="Calibri" panose="020F0502020204030204" pitchFamily="34" charset="0"/>
              </a:rPr>
              <a:t>the police </a:t>
            </a:r>
          </a:p>
          <a:p>
            <a:pPr>
              <a:spcBef>
                <a:spcPts val="0"/>
              </a:spcBef>
              <a:buClr>
                <a:srgbClr val="00B0F0"/>
              </a:buClr>
              <a:buSzPct val="100000"/>
              <a:buBlip>
                <a:blip r:embed="rId5"/>
              </a:buBlip>
              <a:defRPr/>
            </a:pPr>
            <a:endParaRPr lang="en-US" sz="800" dirty="0">
              <a:solidFill>
                <a:schemeClr val="tx2"/>
              </a:solidFill>
              <a:latin typeface="Calibri" panose="020F0502020204030204" pitchFamily="34" charset="0"/>
            </a:endParaRPr>
          </a:p>
          <a:p>
            <a:pPr>
              <a:spcBef>
                <a:spcPts val="0"/>
              </a:spcBef>
              <a:buClr>
                <a:srgbClr val="00B0F0"/>
              </a:buClr>
              <a:buSzPct val="100000"/>
              <a:buBlip>
                <a:blip r:embed="rId5"/>
              </a:buBlip>
              <a:defRPr/>
            </a:pPr>
            <a:r>
              <a:rPr lang="en-US" sz="2000" dirty="0">
                <a:solidFill>
                  <a:schemeClr val="tx2"/>
                </a:solidFill>
                <a:latin typeface="Calibri" panose="020F0502020204030204" pitchFamily="34" charset="0"/>
              </a:rPr>
              <a:t>Focus on police misconduct, i.e., serious injuries/deaths, uses </a:t>
            </a:r>
            <a:br>
              <a:rPr lang="en-US" sz="2000" dirty="0">
                <a:solidFill>
                  <a:schemeClr val="tx2"/>
                </a:solidFill>
                <a:latin typeface="Calibri" panose="020F0502020204030204" pitchFamily="34" charset="0"/>
              </a:rPr>
            </a:br>
            <a:r>
              <a:rPr lang="en-US" sz="2000" dirty="0">
                <a:solidFill>
                  <a:schemeClr val="tx2"/>
                </a:solidFill>
                <a:latin typeface="Calibri" panose="020F0502020204030204" pitchFamily="34" charset="0"/>
              </a:rPr>
              <a:t>of force</a:t>
            </a:r>
          </a:p>
          <a:p>
            <a:pPr>
              <a:spcBef>
                <a:spcPts val="0"/>
              </a:spcBef>
              <a:buClr>
                <a:srgbClr val="00B0F0"/>
              </a:buClr>
              <a:buSzPct val="100000"/>
              <a:buBlip>
                <a:blip r:embed="rId5"/>
              </a:buBlip>
              <a:defRPr/>
            </a:pPr>
            <a:endParaRPr lang="en-US" sz="800" dirty="0">
              <a:solidFill>
                <a:schemeClr val="tx2"/>
              </a:solidFill>
              <a:latin typeface="Calibri" panose="020F0502020204030204" pitchFamily="34" charset="0"/>
            </a:endParaRPr>
          </a:p>
          <a:p>
            <a:pPr>
              <a:spcBef>
                <a:spcPts val="0"/>
              </a:spcBef>
              <a:buClr>
                <a:srgbClr val="00B0F0"/>
              </a:buClr>
              <a:buSzPct val="100000"/>
              <a:buBlip>
                <a:blip r:embed="rId5"/>
              </a:buBlip>
              <a:defRPr/>
            </a:pPr>
            <a:r>
              <a:rPr lang="en-US" sz="2000" dirty="0">
                <a:solidFill>
                  <a:schemeClr val="tx2"/>
                </a:solidFill>
                <a:latin typeface="Calibri" panose="020F0502020204030204" pitchFamily="34" charset="0"/>
              </a:rPr>
              <a:t>Rights and privileges to conduct investigations</a:t>
            </a:r>
          </a:p>
          <a:p>
            <a:pPr>
              <a:spcBef>
                <a:spcPts val="0"/>
              </a:spcBef>
              <a:buClr>
                <a:srgbClr val="00B0F0"/>
              </a:buClr>
              <a:buSzPct val="100000"/>
              <a:buBlip>
                <a:blip r:embed="rId5"/>
              </a:buBlip>
              <a:defRPr/>
            </a:pPr>
            <a:endParaRPr lang="en-US" sz="800" dirty="0">
              <a:solidFill>
                <a:schemeClr val="tx2"/>
              </a:solidFill>
              <a:latin typeface="Calibri" panose="020F0502020204030204" pitchFamily="34" charset="0"/>
            </a:endParaRPr>
          </a:p>
          <a:p>
            <a:pPr>
              <a:spcBef>
                <a:spcPts val="0"/>
              </a:spcBef>
              <a:buClr>
                <a:srgbClr val="00B0F0"/>
              </a:buClr>
              <a:buSzPct val="100000"/>
              <a:buBlip>
                <a:blip r:embed="rId5"/>
              </a:buBlip>
              <a:defRPr/>
            </a:pPr>
            <a:r>
              <a:rPr lang="en-US" sz="2000" dirty="0">
                <a:solidFill>
                  <a:schemeClr val="tx2"/>
                </a:solidFill>
                <a:latin typeface="Calibri" panose="020F0502020204030204" pitchFamily="34" charset="0"/>
              </a:rPr>
              <a:t>Ability to inspect and examine relevant information</a:t>
            </a:r>
          </a:p>
          <a:p>
            <a:pPr>
              <a:spcBef>
                <a:spcPts val="0"/>
              </a:spcBef>
              <a:buClr>
                <a:srgbClr val="00B0F0"/>
              </a:buClr>
              <a:buSzPct val="100000"/>
              <a:buBlip>
                <a:blip r:embed="rId5"/>
              </a:buBlip>
              <a:defRPr/>
            </a:pPr>
            <a:endParaRPr lang="en-US" sz="800" dirty="0">
              <a:solidFill>
                <a:schemeClr val="tx2"/>
              </a:solidFill>
              <a:latin typeface="Calibri" panose="020F0502020204030204" pitchFamily="34" charset="0"/>
            </a:endParaRPr>
          </a:p>
          <a:p>
            <a:pPr>
              <a:spcBef>
                <a:spcPts val="0"/>
              </a:spcBef>
              <a:buClr>
                <a:srgbClr val="00B0F0"/>
              </a:buClr>
              <a:buSzPct val="100000"/>
              <a:buBlip>
                <a:blip r:embed="rId5"/>
              </a:buBlip>
              <a:defRPr/>
            </a:pPr>
            <a:r>
              <a:rPr lang="en-US" sz="2000" dirty="0">
                <a:solidFill>
                  <a:schemeClr val="tx2"/>
                </a:solidFill>
                <a:latin typeface="Calibri" panose="020F0502020204030204" pitchFamily="34" charset="0"/>
              </a:rPr>
              <a:t>Make recommendations</a:t>
            </a:r>
          </a:p>
          <a:p>
            <a:pPr>
              <a:spcBef>
                <a:spcPts val="0"/>
              </a:spcBef>
              <a:buClr>
                <a:srgbClr val="00B0F0"/>
              </a:buClr>
              <a:buSzPct val="100000"/>
              <a:buBlip>
                <a:blip r:embed="rId5"/>
              </a:buBlip>
              <a:defRPr/>
            </a:pPr>
            <a:endParaRPr lang="en-US" sz="800" dirty="0">
              <a:solidFill>
                <a:schemeClr val="tx2"/>
              </a:solidFill>
              <a:latin typeface="Calibri" panose="020F0502020204030204" pitchFamily="34" charset="0"/>
            </a:endParaRPr>
          </a:p>
          <a:p>
            <a:pPr>
              <a:spcBef>
                <a:spcPts val="0"/>
              </a:spcBef>
              <a:buClr>
                <a:srgbClr val="00B0F0"/>
              </a:buClr>
              <a:buSzPct val="100000"/>
              <a:buBlip>
                <a:blip r:embed="rId5"/>
              </a:buBlip>
              <a:defRPr/>
            </a:pPr>
            <a:r>
              <a:rPr lang="en-US" sz="2000" dirty="0">
                <a:solidFill>
                  <a:schemeClr val="tx2"/>
                </a:solidFill>
                <a:latin typeface="Calibri" panose="020F0502020204030204" pitchFamily="34" charset="0"/>
              </a:rPr>
              <a:t>Have unhindered access to crime scenes and priority access to forensics and other relevant evidence</a:t>
            </a:r>
          </a:p>
          <a:p>
            <a:pPr>
              <a:defRPr/>
            </a:pPr>
            <a:endParaRPr lang="en-US" sz="2400" dirty="0">
              <a:solidFill>
                <a:schemeClr val="tx2"/>
              </a:solidFill>
              <a:latin typeface="Calibri" panose="020F0502020204030204" pitchFamily="34" charset="0"/>
            </a:endParaRPr>
          </a:p>
        </p:txBody>
      </p:sp>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05600" y="5867400"/>
            <a:ext cx="2214933" cy="777240"/>
          </a:xfrm>
          <a:prstGeom prst="rect">
            <a:avLst/>
          </a:prstGeom>
        </p:spPr>
      </p:pic>
      <p:sp>
        <p:nvSpPr>
          <p:cNvPr id="8" name="Slide Number Placeholder 1"/>
          <p:cNvSpPr txBox="1">
            <a:spLocks/>
          </p:cNvSpPr>
          <p:nvPr/>
        </p:nvSpPr>
        <p:spPr>
          <a:xfrm>
            <a:off x="7010400" y="6534956"/>
            <a:ext cx="21336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45FBFD2-B76E-47B2-B253-B3462F3C81D2}" type="slidenum">
              <a:rPr lang="en-US" sz="1200" smtClean="0">
                <a:solidFill>
                  <a:schemeClr val="bg1">
                    <a:lumMod val="50000"/>
                  </a:schemeClr>
                </a:solidFill>
                <a:latin typeface="Calibri" panose="020F0502020204030204" pitchFamily="34" charset="0"/>
              </a:rPr>
              <a:pPr algn="r"/>
              <a:t>8</a:t>
            </a:fld>
            <a:endParaRPr lang="en-US" sz="1200" dirty="0">
              <a:solidFill>
                <a:schemeClr val="bg1">
                  <a:lumMod val="50000"/>
                </a:schemeClr>
              </a:solidFill>
              <a:latin typeface="Calibri" panose="020F0502020204030204" pitchFamily="34" charset="0"/>
            </a:endParaRPr>
          </a:p>
        </p:txBody>
      </p:sp>
      <p:pic>
        <p:nvPicPr>
          <p:cNvPr id="10" name="Audio 9">
            <a:hlinkClick r:id="" action="ppaction://media"/>
            <a:extLst>
              <a:ext uri="{FF2B5EF4-FFF2-40B4-BE49-F238E27FC236}">
                <a16:creationId xmlns:a16="http://schemas.microsoft.com/office/drawing/2014/main" id="{657C68E5-0246-468C-B93F-52009445312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3449876995"/>
      </p:ext>
    </p:extLst>
  </p:cSld>
  <p:clrMapOvr>
    <a:masterClrMapping/>
  </p:clrMapOvr>
  <p:transition advTm="34249">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2073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FFFFFF"/>
                </a:solidFill>
                <a:miter lim="800000"/>
                <a:headEnd/>
                <a:tailEnd/>
              </a14:hiddenLine>
            </a:ext>
          </a:extLst>
        </p:spPr>
      </p:pic>
      <p:sp>
        <p:nvSpPr>
          <p:cNvPr id="16387" name="Rectangle 4"/>
          <p:cNvSpPr>
            <a:spLocks noGrp="1" noChangeArrowheads="1"/>
          </p:cNvSpPr>
          <p:nvPr>
            <p:ph type="title"/>
          </p:nvPr>
        </p:nvSpPr>
        <p:spPr>
          <a:xfrm>
            <a:off x="0" y="0"/>
            <a:ext cx="9144000" cy="1143000"/>
          </a:xfrm>
        </p:spPr>
        <p:txBody>
          <a:bodyPr>
            <a:normAutofit/>
          </a:bodyPr>
          <a:lstStyle/>
          <a:p>
            <a:pPr eaLnBrk="1" hangingPunct="1"/>
            <a:r>
              <a:rPr lang="en-US" altLang="en-US" sz="3600" b="1" dirty="0">
                <a:solidFill>
                  <a:schemeClr val="tx2"/>
                </a:solidFill>
              </a:rPr>
              <a:t>CCA Complaint Procedure</a:t>
            </a:r>
          </a:p>
        </p:txBody>
      </p:sp>
      <p:sp>
        <p:nvSpPr>
          <p:cNvPr id="7" name="Rectangle 3"/>
          <p:cNvSpPr txBox="1">
            <a:spLocks noChangeArrowheads="1"/>
          </p:cNvSpPr>
          <p:nvPr/>
        </p:nvSpPr>
        <p:spPr bwMode="auto">
          <a:xfrm>
            <a:off x="914400" y="1752600"/>
            <a:ext cx="7391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9" tIns="45719" rIns="91439" bIns="45719"/>
          <a:lstStyle>
            <a:lvl1pPr marL="342896" indent="-342896" algn="l" rtl="0" eaLnBrk="0" fontAlgn="base" hangingPunct="0">
              <a:spcBef>
                <a:spcPct val="20000"/>
              </a:spcBef>
              <a:spcAft>
                <a:spcPct val="0"/>
              </a:spcAft>
              <a:buChar char="•"/>
              <a:defRPr sz="3200">
                <a:solidFill>
                  <a:schemeClr val="tx1"/>
                </a:solidFill>
                <a:latin typeface="+mn-lt"/>
                <a:ea typeface="+mn-ea"/>
                <a:cs typeface="+mn-cs"/>
              </a:defRPr>
            </a:lvl1pPr>
            <a:lvl2pPr marL="742943" indent="-285747" algn="l" rtl="0" eaLnBrk="0" fontAlgn="base" hangingPunct="0">
              <a:spcBef>
                <a:spcPct val="20000"/>
              </a:spcBef>
              <a:spcAft>
                <a:spcPct val="0"/>
              </a:spcAft>
              <a:buChar char="–"/>
              <a:defRPr sz="2800">
                <a:solidFill>
                  <a:schemeClr val="tx1"/>
                </a:solidFill>
                <a:latin typeface="+mn-lt"/>
                <a:cs typeface="+mn-cs"/>
              </a:defRPr>
            </a:lvl2pPr>
            <a:lvl3pPr marL="1142988" indent="-228597" algn="l" rtl="0" eaLnBrk="0" fontAlgn="base" hangingPunct="0">
              <a:spcBef>
                <a:spcPct val="20000"/>
              </a:spcBef>
              <a:spcAft>
                <a:spcPct val="0"/>
              </a:spcAft>
              <a:buChar char="•"/>
              <a:defRPr sz="2400">
                <a:solidFill>
                  <a:schemeClr val="tx1"/>
                </a:solidFill>
                <a:latin typeface="+mn-lt"/>
                <a:cs typeface="+mn-cs"/>
              </a:defRPr>
            </a:lvl3pPr>
            <a:lvl4pPr marL="1600184" indent="-228597" algn="l" rtl="0" eaLnBrk="0" fontAlgn="base" hangingPunct="0">
              <a:spcBef>
                <a:spcPct val="20000"/>
              </a:spcBef>
              <a:spcAft>
                <a:spcPct val="0"/>
              </a:spcAft>
              <a:buChar char="–"/>
              <a:defRPr sz="2000">
                <a:solidFill>
                  <a:schemeClr val="tx1"/>
                </a:solidFill>
                <a:latin typeface="+mn-lt"/>
                <a:cs typeface="+mn-cs"/>
              </a:defRPr>
            </a:lvl4pPr>
            <a:lvl5pPr marL="2057379" indent="-228597" algn="l" rtl="0" eaLnBrk="0" fontAlgn="base" hangingPunct="0">
              <a:spcBef>
                <a:spcPct val="20000"/>
              </a:spcBef>
              <a:spcAft>
                <a:spcPct val="0"/>
              </a:spcAft>
              <a:buChar char="»"/>
              <a:defRPr sz="2000">
                <a:solidFill>
                  <a:schemeClr val="tx1"/>
                </a:solidFill>
                <a:latin typeface="+mn-lt"/>
                <a:cs typeface="+mn-cs"/>
              </a:defRPr>
            </a:lvl5pPr>
            <a:lvl6pPr marL="2514575" indent="-228597" algn="l" rtl="0" fontAlgn="base">
              <a:spcBef>
                <a:spcPct val="20000"/>
              </a:spcBef>
              <a:spcAft>
                <a:spcPct val="0"/>
              </a:spcAft>
              <a:buChar char="»"/>
              <a:defRPr sz="2000">
                <a:solidFill>
                  <a:schemeClr val="tx1"/>
                </a:solidFill>
                <a:latin typeface="+mn-lt"/>
                <a:cs typeface="+mn-cs"/>
              </a:defRPr>
            </a:lvl6pPr>
            <a:lvl7pPr marL="2971770" indent="-228597" algn="l" rtl="0" fontAlgn="base">
              <a:spcBef>
                <a:spcPct val="20000"/>
              </a:spcBef>
              <a:spcAft>
                <a:spcPct val="0"/>
              </a:spcAft>
              <a:buChar char="»"/>
              <a:defRPr sz="2000">
                <a:solidFill>
                  <a:schemeClr val="tx1"/>
                </a:solidFill>
                <a:latin typeface="+mn-lt"/>
                <a:cs typeface="+mn-cs"/>
              </a:defRPr>
            </a:lvl7pPr>
            <a:lvl8pPr marL="3428966" indent="-228597" algn="l" rtl="0" fontAlgn="base">
              <a:spcBef>
                <a:spcPct val="20000"/>
              </a:spcBef>
              <a:spcAft>
                <a:spcPct val="0"/>
              </a:spcAft>
              <a:buChar char="»"/>
              <a:defRPr sz="2000">
                <a:solidFill>
                  <a:schemeClr val="tx1"/>
                </a:solidFill>
                <a:latin typeface="+mn-lt"/>
                <a:cs typeface="+mn-cs"/>
              </a:defRPr>
            </a:lvl8pPr>
            <a:lvl9pPr marL="3886161" indent="-228597" algn="l" rtl="0" fontAlgn="base">
              <a:spcBef>
                <a:spcPct val="20000"/>
              </a:spcBef>
              <a:spcAft>
                <a:spcPct val="0"/>
              </a:spcAft>
              <a:buChar char="»"/>
              <a:defRPr sz="2000">
                <a:solidFill>
                  <a:schemeClr val="tx1"/>
                </a:solidFill>
                <a:latin typeface="+mn-lt"/>
                <a:cs typeface="+mn-cs"/>
              </a:defRPr>
            </a:lvl9pPr>
          </a:lstStyle>
          <a:p>
            <a:pPr eaLnBrk="1" hangingPunct="1">
              <a:buClr>
                <a:srgbClr val="00B0F0"/>
              </a:buClr>
              <a:buBlip>
                <a:blip r:embed="rId5"/>
              </a:buBlip>
              <a:defRPr/>
            </a:pPr>
            <a:r>
              <a:rPr lang="en-US" altLang="en-US" sz="2000" kern="0" dirty="0"/>
              <a:t>Taken by walk-in, telephone, email, facsimile and from CPD.</a:t>
            </a:r>
          </a:p>
          <a:p>
            <a:pPr eaLnBrk="1" hangingPunct="1">
              <a:buClr>
                <a:srgbClr val="00B0F0"/>
              </a:buClr>
              <a:buBlip>
                <a:blip r:embed="rId5"/>
              </a:buBlip>
              <a:defRPr/>
            </a:pPr>
            <a:endParaRPr lang="en-US" altLang="en-US" sz="800" kern="0" dirty="0"/>
          </a:p>
          <a:p>
            <a:pPr eaLnBrk="1" hangingPunct="1">
              <a:buClr>
                <a:srgbClr val="00B0F0"/>
              </a:buClr>
              <a:buBlip>
                <a:blip r:embed="rId5"/>
              </a:buBlip>
              <a:defRPr/>
            </a:pPr>
            <a:r>
              <a:rPr lang="en-US" altLang="en-US" sz="2000" kern="0" dirty="0"/>
              <a:t>For CCA to initially conduct an investigation, the complaint </a:t>
            </a:r>
            <a:r>
              <a:rPr lang="en-US" altLang="en-US" sz="2000" u="sng" kern="0" dirty="0"/>
              <a:t>must</a:t>
            </a:r>
            <a:r>
              <a:rPr lang="en-US" altLang="en-US" sz="2000" kern="0" dirty="0"/>
              <a:t> fall within one of the following areas: </a:t>
            </a:r>
          </a:p>
          <a:p>
            <a:pPr marL="457200" indent="-457200" eaLnBrk="1" hangingPunct="1">
              <a:buClr>
                <a:srgbClr val="00B0F0"/>
              </a:buClr>
              <a:defRPr/>
            </a:pPr>
            <a:endParaRPr lang="en-US" altLang="en-US" sz="800" kern="0" dirty="0"/>
          </a:p>
          <a:p>
            <a:pPr marL="914400" lvl="1" indent="-457200" eaLnBrk="1" hangingPunct="1">
              <a:lnSpc>
                <a:spcPct val="80000"/>
              </a:lnSpc>
              <a:buClr>
                <a:srgbClr val="00B050"/>
              </a:buClr>
              <a:buBlip>
                <a:blip r:embed="rId6"/>
              </a:buBlip>
              <a:defRPr/>
            </a:pPr>
            <a:r>
              <a:rPr lang="en-US" altLang="en-US" sz="2000" kern="0" dirty="0">
                <a:cs typeface="Arial"/>
              </a:rPr>
              <a:t>Discharge of a firearm</a:t>
            </a:r>
          </a:p>
          <a:p>
            <a:pPr marL="914400" lvl="1" indent="-457200" eaLnBrk="1" hangingPunct="1">
              <a:lnSpc>
                <a:spcPct val="80000"/>
              </a:lnSpc>
              <a:buClr>
                <a:srgbClr val="00B050"/>
              </a:buClr>
              <a:buBlip>
                <a:blip r:embed="rId6"/>
              </a:buBlip>
              <a:defRPr/>
            </a:pPr>
            <a:r>
              <a:rPr lang="en-US" altLang="en-US" sz="2000" kern="0" dirty="0">
                <a:cs typeface="Arial"/>
              </a:rPr>
              <a:t>Improper pointing of firearms</a:t>
            </a:r>
          </a:p>
          <a:p>
            <a:pPr marL="914400" lvl="1" indent="-457200" eaLnBrk="1" hangingPunct="1">
              <a:lnSpc>
                <a:spcPct val="80000"/>
              </a:lnSpc>
              <a:buClr>
                <a:srgbClr val="00B050"/>
              </a:buClr>
              <a:buBlip>
                <a:blip r:embed="rId6"/>
              </a:buBlip>
              <a:defRPr/>
            </a:pPr>
            <a:r>
              <a:rPr lang="en-US" altLang="en-US" sz="2000" kern="0" dirty="0">
                <a:cs typeface="Arial"/>
              </a:rPr>
              <a:t>Excessive force</a:t>
            </a:r>
          </a:p>
          <a:p>
            <a:pPr marL="914400" lvl="1" indent="-457200" eaLnBrk="1" hangingPunct="1">
              <a:lnSpc>
                <a:spcPct val="80000"/>
              </a:lnSpc>
              <a:buClr>
                <a:srgbClr val="00B050"/>
              </a:buClr>
              <a:buBlip>
                <a:blip r:embed="rId6"/>
              </a:buBlip>
              <a:defRPr/>
            </a:pPr>
            <a:r>
              <a:rPr lang="en-US" altLang="en-US" sz="2000" kern="0" dirty="0">
                <a:cs typeface="Arial"/>
              </a:rPr>
              <a:t>Discrimination</a:t>
            </a:r>
          </a:p>
          <a:p>
            <a:pPr marL="914400" lvl="1" indent="-457200" eaLnBrk="1" hangingPunct="1">
              <a:lnSpc>
                <a:spcPct val="80000"/>
              </a:lnSpc>
              <a:buClr>
                <a:srgbClr val="00B050"/>
              </a:buClr>
              <a:buBlip>
                <a:blip r:embed="rId6"/>
              </a:buBlip>
              <a:defRPr/>
            </a:pPr>
            <a:r>
              <a:rPr lang="en-US" altLang="en-US" sz="2000" kern="0" dirty="0">
                <a:cs typeface="Arial"/>
              </a:rPr>
              <a:t>Improper entry, search or seizure</a:t>
            </a:r>
          </a:p>
          <a:p>
            <a:pPr marL="914400" lvl="1" indent="-457200" eaLnBrk="1" hangingPunct="1">
              <a:lnSpc>
                <a:spcPct val="80000"/>
              </a:lnSpc>
              <a:buClr>
                <a:srgbClr val="00B050"/>
              </a:buClr>
              <a:buBlip>
                <a:blip r:embed="rId6"/>
              </a:buBlip>
              <a:defRPr/>
            </a:pPr>
            <a:r>
              <a:rPr lang="en-US" altLang="en-US" sz="2000" kern="0" dirty="0">
                <a:cs typeface="Arial"/>
              </a:rPr>
              <a:t>Death in custody</a:t>
            </a:r>
          </a:p>
        </p:txBody>
      </p:sp>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705600" y="5867400"/>
            <a:ext cx="2214933" cy="777240"/>
          </a:xfrm>
          <a:prstGeom prst="rect">
            <a:avLst/>
          </a:prstGeom>
        </p:spPr>
      </p:pic>
      <p:sp>
        <p:nvSpPr>
          <p:cNvPr id="2" name="Slide Number Placeholder 1"/>
          <p:cNvSpPr>
            <a:spLocks noGrp="1"/>
          </p:cNvSpPr>
          <p:nvPr>
            <p:ph type="sldNum" sz="quarter" idx="12"/>
          </p:nvPr>
        </p:nvSpPr>
        <p:spPr>
          <a:xfrm>
            <a:off x="7001301" y="6513347"/>
            <a:ext cx="2133600" cy="365125"/>
          </a:xfrm>
        </p:spPr>
        <p:txBody>
          <a:bodyPr/>
          <a:lstStyle/>
          <a:p>
            <a:fld id="{145FBFD2-B76E-47B2-B253-B3462F3C81D2}" type="slidenum">
              <a:rPr lang="en-US" smtClean="0"/>
              <a:t>9</a:t>
            </a:fld>
            <a:endParaRPr lang="en-US" dirty="0"/>
          </a:p>
        </p:txBody>
      </p:sp>
      <p:pic>
        <p:nvPicPr>
          <p:cNvPr id="8" name="Audio 7">
            <a:hlinkClick r:id="" action="ppaction://media"/>
            <a:extLst>
              <a:ext uri="{FF2B5EF4-FFF2-40B4-BE49-F238E27FC236}">
                <a16:creationId xmlns:a16="http://schemas.microsoft.com/office/drawing/2014/main" id="{1128C2ED-9262-4BE9-B04C-F80AEC8D8EB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1587604532"/>
      </p:ext>
    </p:extLst>
  </p:cSld>
  <p:clrMapOvr>
    <a:masterClrMapping/>
  </p:clrMapOvr>
  <p:transition advTm="29933">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Blank">
  <a:themeElements>
    <a:clrScheme name="">
      <a:dk1>
        <a:srgbClr val="00367D"/>
      </a:dk1>
      <a:lt1>
        <a:srgbClr val="FFFFFF"/>
      </a:lt1>
      <a:dk2>
        <a:srgbClr val="000000"/>
      </a:dk2>
      <a:lt2>
        <a:srgbClr val="808080"/>
      </a:lt2>
      <a:accent1>
        <a:srgbClr val="BBE0E3"/>
      </a:accent1>
      <a:accent2>
        <a:srgbClr val="333399"/>
      </a:accent2>
      <a:accent3>
        <a:srgbClr val="FFFFFF"/>
      </a:accent3>
      <a:accent4>
        <a:srgbClr val="002D6A"/>
      </a:accent4>
      <a:accent5>
        <a:srgbClr val="DAEDEF"/>
      </a:accent5>
      <a:accent6>
        <a:srgbClr val="2D2D8A"/>
      </a:accent6>
      <a:hlink>
        <a:srgbClr val="009999"/>
      </a:hlink>
      <a:folHlink>
        <a:srgbClr val="99CC00"/>
      </a:folHlink>
    </a:clrScheme>
    <a:fontScheme name="Blank">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tab pos="838200" algn="l"/>
          </a:tabLst>
          <a:defRPr kumimoji="0" lang="en-US" altLang="en-US" sz="2100" b="0" i="0" u="none" strike="noStrike" cap="none" normalizeH="0" baseline="0" smtClean="0">
            <a:ln>
              <a:noFill/>
            </a:ln>
            <a:solidFill>
              <a:srgbClr val="00367D"/>
            </a:solidFill>
            <a:effectLst/>
            <a:latin typeface="Frutiger 55 Roman" charset="0"/>
            <a:ea typeface="ヒラギノ角ゴ ProN W3" charset="0"/>
            <a:cs typeface="ヒラギノ角ゴ ProN W3" charset="0"/>
            <a:sym typeface="Frutiger 55 Roman"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tab pos="838200" algn="l"/>
          </a:tabLst>
          <a:defRPr kumimoji="0" lang="en-US" altLang="en-US" sz="2100" b="0" i="0" u="none" strike="noStrike" cap="none" normalizeH="0" baseline="0" smtClean="0">
            <a:ln>
              <a:noFill/>
            </a:ln>
            <a:solidFill>
              <a:srgbClr val="00367D"/>
            </a:solidFill>
            <a:effectLst/>
            <a:latin typeface="Frutiger 55 Roman" charset="0"/>
            <a:ea typeface="ヒラギノ角ゴ ProN W3" charset="0"/>
            <a:cs typeface="ヒラギノ角ゴ ProN W3" charset="0"/>
            <a:sym typeface="Frutiger 55 Roman"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8635</TotalTime>
  <Words>1444</Words>
  <Application>Microsoft Office PowerPoint</Application>
  <PresentationFormat>On-screen Show (4:3)</PresentationFormat>
  <Paragraphs>245</Paragraphs>
  <Slides>22</Slides>
  <Notes>0</Notes>
  <HiddenSlides>0</HiddenSlides>
  <MMClips>22</MMClips>
  <ScaleCrop>false</ScaleCrop>
  <HeadingPairs>
    <vt:vector size="6" baseType="variant">
      <vt:variant>
        <vt:lpstr>Fonts Used</vt:lpstr>
      </vt:variant>
      <vt:variant>
        <vt:i4>3</vt:i4>
      </vt:variant>
      <vt:variant>
        <vt:lpstr>Theme</vt:lpstr>
      </vt:variant>
      <vt:variant>
        <vt:i4>6</vt:i4>
      </vt:variant>
      <vt:variant>
        <vt:lpstr>Slide Titles</vt:lpstr>
      </vt:variant>
      <vt:variant>
        <vt:i4>22</vt:i4>
      </vt:variant>
    </vt:vector>
  </HeadingPairs>
  <TitlesOfParts>
    <vt:vector size="31" baseType="lpstr">
      <vt:lpstr>Arial</vt:lpstr>
      <vt:lpstr>Calibri</vt:lpstr>
      <vt:lpstr>Gill Sans</vt:lpstr>
      <vt:lpstr>Office Theme</vt:lpstr>
      <vt:lpstr>1_Blank</vt:lpstr>
      <vt:lpstr>1_Office Theme</vt:lpstr>
      <vt:lpstr>2_Office Theme</vt:lpstr>
      <vt:lpstr>3_Office Theme</vt:lpstr>
      <vt:lpstr>4_Office Theme</vt:lpstr>
      <vt:lpstr>PowerPoint Presentation</vt:lpstr>
      <vt:lpstr>Objectives</vt:lpstr>
      <vt:lpstr>Mission</vt:lpstr>
      <vt:lpstr>Structure</vt:lpstr>
      <vt:lpstr>PowerPoint Presentation</vt:lpstr>
      <vt:lpstr>PowerPoint Presentation</vt:lpstr>
      <vt:lpstr>CCA History</vt:lpstr>
      <vt:lpstr>Creation of the CCA</vt:lpstr>
      <vt:lpstr>CCA Complaint Procedure</vt:lpstr>
      <vt:lpstr>CCA Investigations</vt:lpstr>
      <vt:lpstr>PowerPoint Presentation</vt:lpstr>
      <vt:lpstr>CCA Investigations</vt:lpstr>
      <vt:lpstr>CCA Investigations</vt:lpstr>
      <vt:lpstr>CCA’s Relationship with the CPD</vt:lpstr>
      <vt:lpstr>Patterns</vt:lpstr>
      <vt:lpstr>PowerPoint Presentation</vt:lpstr>
      <vt:lpstr>Circumstances</vt:lpstr>
      <vt:lpstr>Annual Report</vt:lpstr>
      <vt:lpstr>CCA . . . A Success Story!</vt:lpstr>
      <vt:lpstr>CCA’s Outlook Continues to Evolve</vt:lpstr>
      <vt:lpstr>Collaborative Agreement Refresh Initiative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Bonner, Michelle</dc:creator>
  <cp:lastModifiedBy>Woods, Heidi</cp:lastModifiedBy>
  <cp:revision>219</cp:revision>
  <cp:lastPrinted>2017-10-13T11:59:26Z</cp:lastPrinted>
  <dcterms:created xsi:type="dcterms:W3CDTF">2015-10-12T18:08:53Z</dcterms:created>
  <dcterms:modified xsi:type="dcterms:W3CDTF">2020-09-03T15:36:29Z</dcterms:modified>
</cp:coreProperties>
</file>